
<file path=[Content_Types].xml><?xml version="1.0" encoding="utf-8"?>
<Types xmlns="http://schemas.openxmlformats.org/package/2006/content-types">
  <Default Extension="mp3" ContentType="audio/mpeg"/>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notesSlides/notesSlide1.xml" ContentType="application/vnd.openxmlformats-officedocument.presentationml.notesSlide+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6"/>
  </p:notesMasterIdLst>
  <p:sldIdLst>
    <p:sldId id="256" r:id="rId2"/>
    <p:sldId id="257" r:id="rId3"/>
    <p:sldId id="258" r:id="rId4"/>
    <p:sldId id="263" r:id="rId5"/>
    <p:sldId id="284" r:id="rId6"/>
    <p:sldId id="259" r:id="rId7"/>
    <p:sldId id="286" r:id="rId8"/>
    <p:sldId id="312" r:id="rId9"/>
    <p:sldId id="314" r:id="rId10"/>
    <p:sldId id="316" r:id="rId11"/>
    <p:sldId id="287" r:id="rId12"/>
    <p:sldId id="317" r:id="rId13"/>
    <p:sldId id="322" r:id="rId14"/>
    <p:sldId id="323" r:id="rId15"/>
    <p:sldId id="324" r:id="rId16"/>
    <p:sldId id="270" r:id="rId17"/>
    <p:sldId id="268" r:id="rId18"/>
    <p:sldId id="265" r:id="rId19"/>
    <p:sldId id="326" r:id="rId20"/>
    <p:sldId id="328" r:id="rId21"/>
    <p:sldId id="329" r:id="rId22"/>
    <p:sldId id="260" r:id="rId23"/>
    <p:sldId id="330" r:id="rId24"/>
    <p:sldId id="261" r:id="rId25"/>
    <p:sldId id="288" r:id="rId26"/>
    <p:sldId id="332" r:id="rId27"/>
    <p:sldId id="334" r:id="rId28"/>
    <p:sldId id="335" r:id="rId29"/>
    <p:sldId id="336" r:id="rId30"/>
    <p:sldId id="294" r:id="rId31"/>
    <p:sldId id="296" r:id="rId32"/>
    <p:sldId id="298" r:id="rId33"/>
    <p:sldId id="331" r:id="rId34"/>
    <p:sldId id="283" r:id="rId35"/>
  </p:sldIdLst>
  <p:sldSz cx="9144000" cy="5143500" type="screen16x9"/>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19">
          <p15:clr>
            <a:srgbClr val="A4A3A4"/>
          </p15:clr>
        </p15:guide>
        <p15:guide id="2" pos="2887">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5AAA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12" autoAdjust="0"/>
    <p:restoredTop sz="94660"/>
  </p:normalViewPr>
  <p:slideViewPr>
    <p:cSldViewPr showGuides="1">
      <p:cViewPr varScale="1">
        <p:scale>
          <a:sx n="112" d="100"/>
          <a:sy n="112" d="100"/>
        </p:scale>
        <p:origin x="77" y="139"/>
      </p:cViewPr>
      <p:guideLst>
        <p:guide orient="horz" pos="1619"/>
        <p:guide pos="2887"/>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9.e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image" Target="../media/image11.e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image" Target="../media/image13.e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image" Target="../media/image15.e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image" Target="../media/image17.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9.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822D9BF-EF06-4664-87D1-BA8B23334F46}" type="datetimeFigureOut">
              <a:rPr lang="zh-CN" altLang="en-US" smtClean="0"/>
              <a:t>2019/4/7</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A8DAAC2-3404-4325-BA90-11E1B895004A}"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dirty="0" smtClean="0"/>
              <a:t>后记中包括会议记录、分工及教学评价、参考资料</a:t>
            </a:r>
          </a:p>
          <a:p>
            <a:endParaRPr lang="zh-CN" altLang="en-US" dirty="0"/>
          </a:p>
        </p:txBody>
      </p:sp>
      <p:sp>
        <p:nvSpPr>
          <p:cNvPr id="4" name="灯片编号占位符 3"/>
          <p:cNvSpPr>
            <a:spLocks noGrp="1"/>
          </p:cNvSpPr>
          <p:nvPr>
            <p:ph type="sldNum" sz="quarter" idx="10"/>
          </p:nvPr>
        </p:nvSpPr>
        <p:spPr/>
        <p:txBody>
          <a:bodyPr/>
          <a:lstStyle/>
          <a:p>
            <a:fld id="{3A8DAAC2-3404-4325-BA90-11E1B895004A}" type="slidenum">
              <a:rPr lang="zh-CN" altLang="en-US" smtClean="0"/>
              <a:t>2</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B39EC24E-3E67-4479-BC9E-AA3AC6EE25F4}" type="datetimeFigureOut">
              <a:rPr lang="zh-CN" altLang="en-US" smtClean="0"/>
              <a:t>2019/4/7</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CED03DC8-8A00-4360-9904-60FCBF445618}"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8"/>
            <a:ext cx="8229600" cy="85725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B39EC24E-3E67-4479-BC9E-AA3AC6EE25F4}" type="datetimeFigureOut">
              <a:rPr lang="zh-CN" altLang="en-US" smtClean="0"/>
              <a:t>2019/4/7</a:t>
            </a:fld>
            <a:endParaRPr lang="zh-CN" altLang="en-US"/>
          </a:p>
        </p:txBody>
      </p:sp>
      <p:sp>
        <p:nvSpPr>
          <p:cNvPr id="5" name="页脚占位符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CED03DC8-8A00-4360-9904-60FCBF445618}"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image" Target="../media/image2.png"/><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image" Target="../media/image1.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slideLayout" Target="../slideLayouts/slideLayout1.xml"/><Relationship Id="rId5" Type="http://schemas.openxmlformats.org/officeDocument/2006/relationships/tags" Target="../tags/tag5.xml"/><Relationship Id="rId10" Type="http://schemas.openxmlformats.org/officeDocument/2006/relationships/audio" Target="../media/media1.mp3"/><Relationship Id="rId4" Type="http://schemas.openxmlformats.org/officeDocument/2006/relationships/tags" Target="../tags/tag4.xml"/><Relationship Id="rId9" Type="http://schemas.microsoft.com/office/2007/relationships/media" Target="../media/media1.mp3"/></Relationships>
</file>

<file path=ppt/slides/_rels/slide10.xml.rels><?xml version="1.0" encoding="UTF-8" standalone="yes"?>
<Relationships xmlns="http://schemas.openxmlformats.org/package/2006/relationships"><Relationship Id="rId3" Type="http://schemas.openxmlformats.org/officeDocument/2006/relationships/tags" Target="../tags/tag73.xml"/><Relationship Id="rId7" Type="http://schemas.openxmlformats.org/officeDocument/2006/relationships/image" Target="../media/image8.emf"/><Relationship Id="rId2" Type="http://schemas.openxmlformats.org/officeDocument/2006/relationships/tags" Target="../tags/tag72.xml"/><Relationship Id="rId1" Type="http://schemas.openxmlformats.org/officeDocument/2006/relationships/vmlDrawing" Target="../drawings/vmlDrawing2.vml"/><Relationship Id="rId6" Type="http://schemas.openxmlformats.org/officeDocument/2006/relationships/oleObject" Target="../embeddings/oleObject2.bin"/><Relationship Id="rId5" Type="http://schemas.openxmlformats.org/officeDocument/2006/relationships/slideLayout" Target="../slideLayouts/slideLayout1.xml"/><Relationship Id="rId4" Type="http://schemas.openxmlformats.org/officeDocument/2006/relationships/tags" Target="../tags/tag74.xml"/></Relationships>
</file>

<file path=ppt/slides/_rels/slide11.xml.rels><?xml version="1.0" encoding="UTF-8" standalone="yes"?>
<Relationships xmlns="http://schemas.openxmlformats.org/package/2006/relationships"><Relationship Id="rId8" Type="http://schemas.openxmlformats.org/officeDocument/2006/relationships/oleObject" Target="../embeddings/oleObject4.bin"/><Relationship Id="rId3" Type="http://schemas.openxmlformats.org/officeDocument/2006/relationships/tags" Target="../tags/tag76.xml"/><Relationship Id="rId7" Type="http://schemas.openxmlformats.org/officeDocument/2006/relationships/image" Target="../media/image9.emf"/><Relationship Id="rId2" Type="http://schemas.openxmlformats.org/officeDocument/2006/relationships/tags" Target="../tags/tag75.xml"/><Relationship Id="rId1" Type="http://schemas.openxmlformats.org/officeDocument/2006/relationships/vmlDrawing" Target="../drawings/vmlDrawing3.vml"/><Relationship Id="rId6" Type="http://schemas.openxmlformats.org/officeDocument/2006/relationships/oleObject" Target="../embeddings/oleObject3.bin"/><Relationship Id="rId5" Type="http://schemas.openxmlformats.org/officeDocument/2006/relationships/slideLayout" Target="../slideLayouts/slideLayout1.xml"/><Relationship Id="rId4" Type="http://schemas.openxmlformats.org/officeDocument/2006/relationships/tags" Target="../tags/tag77.xml"/><Relationship Id="rId9" Type="http://schemas.openxmlformats.org/officeDocument/2006/relationships/image" Target="../media/image10.emf"/></Relationships>
</file>

<file path=ppt/slides/_rels/slide12.xml.rels><?xml version="1.0" encoding="UTF-8" standalone="yes"?>
<Relationships xmlns="http://schemas.openxmlformats.org/package/2006/relationships"><Relationship Id="rId8" Type="http://schemas.openxmlformats.org/officeDocument/2006/relationships/oleObject" Target="../embeddings/oleObject6.bin"/><Relationship Id="rId3" Type="http://schemas.openxmlformats.org/officeDocument/2006/relationships/tags" Target="../tags/tag79.xml"/><Relationship Id="rId7" Type="http://schemas.openxmlformats.org/officeDocument/2006/relationships/image" Target="../media/image11.emf"/><Relationship Id="rId2" Type="http://schemas.openxmlformats.org/officeDocument/2006/relationships/tags" Target="../tags/tag78.xml"/><Relationship Id="rId1" Type="http://schemas.openxmlformats.org/officeDocument/2006/relationships/vmlDrawing" Target="../drawings/vmlDrawing4.vml"/><Relationship Id="rId6" Type="http://schemas.openxmlformats.org/officeDocument/2006/relationships/oleObject" Target="../embeddings/oleObject5.bin"/><Relationship Id="rId5" Type="http://schemas.openxmlformats.org/officeDocument/2006/relationships/slideLayout" Target="../slideLayouts/slideLayout1.xml"/><Relationship Id="rId4" Type="http://schemas.openxmlformats.org/officeDocument/2006/relationships/tags" Target="../tags/tag80.xml"/><Relationship Id="rId9" Type="http://schemas.openxmlformats.org/officeDocument/2006/relationships/image" Target="../media/image12.emf"/></Relationships>
</file>

<file path=ppt/slides/_rels/slide13.xml.rels><?xml version="1.0" encoding="UTF-8" standalone="yes"?>
<Relationships xmlns="http://schemas.openxmlformats.org/package/2006/relationships"><Relationship Id="rId8" Type="http://schemas.openxmlformats.org/officeDocument/2006/relationships/oleObject" Target="../embeddings/oleObject8.bin"/><Relationship Id="rId3" Type="http://schemas.openxmlformats.org/officeDocument/2006/relationships/tags" Target="../tags/tag82.xml"/><Relationship Id="rId7" Type="http://schemas.openxmlformats.org/officeDocument/2006/relationships/image" Target="../media/image13.emf"/><Relationship Id="rId2" Type="http://schemas.openxmlformats.org/officeDocument/2006/relationships/tags" Target="../tags/tag81.xml"/><Relationship Id="rId1" Type="http://schemas.openxmlformats.org/officeDocument/2006/relationships/vmlDrawing" Target="../drawings/vmlDrawing5.vml"/><Relationship Id="rId6" Type="http://schemas.openxmlformats.org/officeDocument/2006/relationships/oleObject" Target="../embeddings/oleObject7.bin"/><Relationship Id="rId5" Type="http://schemas.openxmlformats.org/officeDocument/2006/relationships/slideLayout" Target="../slideLayouts/slideLayout1.xml"/><Relationship Id="rId4" Type="http://schemas.openxmlformats.org/officeDocument/2006/relationships/tags" Target="../tags/tag83.xml"/><Relationship Id="rId9" Type="http://schemas.openxmlformats.org/officeDocument/2006/relationships/image" Target="../media/image14.emf"/></Relationships>
</file>

<file path=ppt/slides/_rels/slide14.xml.rels><?xml version="1.0" encoding="UTF-8" standalone="yes"?>
<Relationships xmlns="http://schemas.openxmlformats.org/package/2006/relationships"><Relationship Id="rId8" Type="http://schemas.openxmlformats.org/officeDocument/2006/relationships/oleObject" Target="../embeddings/oleObject10.bin"/><Relationship Id="rId3" Type="http://schemas.openxmlformats.org/officeDocument/2006/relationships/tags" Target="../tags/tag85.xml"/><Relationship Id="rId7" Type="http://schemas.openxmlformats.org/officeDocument/2006/relationships/image" Target="../media/image15.emf"/><Relationship Id="rId2" Type="http://schemas.openxmlformats.org/officeDocument/2006/relationships/tags" Target="../tags/tag84.xml"/><Relationship Id="rId1" Type="http://schemas.openxmlformats.org/officeDocument/2006/relationships/vmlDrawing" Target="../drawings/vmlDrawing6.vml"/><Relationship Id="rId6" Type="http://schemas.openxmlformats.org/officeDocument/2006/relationships/oleObject" Target="../embeddings/oleObject9.bin"/><Relationship Id="rId5" Type="http://schemas.openxmlformats.org/officeDocument/2006/relationships/slideLayout" Target="../slideLayouts/slideLayout1.xml"/><Relationship Id="rId4" Type="http://schemas.openxmlformats.org/officeDocument/2006/relationships/tags" Target="../tags/tag86.xml"/><Relationship Id="rId9" Type="http://schemas.openxmlformats.org/officeDocument/2006/relationships/image" Target="../media/image16.emf"/></Relationships>
</file>

<file path=ppt/slides/_rels/slide15.xml.rels><?xml version="1.0" encoding="UTF-8" standalone="yes"?>
<Relationships xmlns="http://schemas.openxmlformats.org/package/2006/relationships"><Relationship Id="rId8" Type="http://schemas.openxmlformats.org/officeDocument/2006/relationships/oleObject" Target="../embeddings/oleObject12.bin"/><Relationship Id="rId3" Type="http://schemas.openxmlformats.org/officeDocument/2006/relationships/tags" Target="../tags/tag88.xml"/><Relationship Id="rId7" Type="http://schemas.openxmlformats.org/officeDocument/2006/relationships/image" Target="../media/image17.emf"/><Relationship Id="rId2" Type="http://schemas.openxmlformats.org/officeDocument/2006/relationships/tags" Target="../tags/tag87.xml"/><Relationship Id="rId1" Type="http://schemas.openxmlformats.org/officeDocument/2006/relationships/vmlDrawing" Target="../drawings/vmlDrawing7.vml"/><Relationship Id="rId6" Type="http://schemas.openxmlformats.org/officeDocument/2006/relationships/oleObject" Target="../embeddings/oleObject11.bin"/><Relationship Id="rId5" Type="http://schemas.openxmlformats.org/officeDocument/2006/relationships/slideLayout" Target="../slideLayouts/slideLayout1.xml"/><Relationship Id="rId4" Type="http://schemas.openxmlformats.org/officeDocument/2006/relationships/tags" Target="../tags/tag89.xml"/><Relationship Id="rId9" Type="http://schemas.openxmlformats.org/officeDocument/2006/relationships/image" Target="../media/image18.emf"/></Relationships>
</file>

<file path=ppt/slides/_rels/slide16.xml.rels><?xml version="1.0" encoding="UTF-8" standalone="yes"?>
<Relationships xmlns="http://schemas.openxmlformats.org/package/2006/relationships"><Relationship Id="rId8" Type="http://schemas.openxmlformats.org/officeDocument/2006/relationships/tags" Target="../tags/tag97.xml"/><Relationship Id="rId13" Type="http://schemas.openxmlformats.org/officeDocument/2006/relationships/tags" Target="../tags/tag102.xml"/><Relationship Id="rId18" Type="http://schemas.openxmlformats.org/officeDocument/2006/relationships/tags" Target="../tags/tag107.xml"/><Relationship Id="rId3" Type="http://schemas.openxmlformats.org/officeDocument/2006/relationships/tags" Target="../tags/tag92.xml"/><Relationship Id="rId7" Type="http://schemas.openxmlformats.org/officeDocument/2006/relationships/tags" Target="../tags/tag96.xml"/><Relationship Id="rId12" Type="http://schemas.openxmlformats.org/officeDocument/2006/relationships/tags" Target="../tags/tag101.xml"/><Relationship Id="rId17" Type="http://schemas.openxmlformats.org/officeDocument/2006/relationships/tags" Target="../tags/tag106.xml"/><Relationship Id="rId2" Type="http://schemas.openxmlformats.org/officeDocument/2006/relationships/tags" Target="../tags/tag91.xml"/><Relationship Id="rId16" Type="http://schemas.openxmlformats.org/officeDocument/2006/relationships/tags" Target="../tags/tag105.xml"/><Relationship Id="rId20" Type="http://schemas.openxmlformats.org/officeDocument/2006/relationships/slideLayout" Target="../slideLayouts/slideLayout1.xml"/><Relationship Id="rId1" Type="http://schemas.openxmlformats.org/officeDocument/2006/relationships/tags" Target="../tags/tag90.xml"/><Relationship Id="rId6" Type="http://schemas.openxmlformats.org/officeDocument/2006/relationships/tags" Target="../tags/tag95.xml"/><Relationship Id="rId11" Type="http://schemas.openxmlformats.org/officeDocument/2006/relationships/tags" Target="../tags/tag100.xml"/><Relationship Id="rId5" Type="http://schemas.openxmlformats.org/officeDocument/2006/relationships/tags" Target="../tags/tag94.xml"/><Relationship Id="rId15" Type="http://schemas.openxmlformats.org/officeDocument/2006/relationships/tags" Target="../tags/tag104.xml"/><Relationship Id="rId10" Type="http://schemas.openxmlformats.org/officeDocument/2006/relationships/tags" Target="../tags/tag99.xml"/><Relationship Id="rId19" Type="http://schemas.openxmlformats.org/officeDocument/2006/relationships/tags" Target="../tags/tag108.xml"/><Relationship Id="rId4" Type="http://schemas.openxmlformats.org/officeDocument/2006/relationships/tags" Target="../tags/tag93.xml"/><Relationship Id="rId9" Type="http://schemas.openxmlformats.org/officeDocument/2006/relationships/tags" Target="../tags/tag98.xml"/><Relationship Id="rId14" Type="http://schemas.openxmlformats.org/officeDocument/2006/relationships/tags" Target="../tags/tag103.xml"/></Relationships>
</file>

<file path=ppt/slides/_rels/slide17.xml.rels><?xml version="1.0" encoding="UTF-8" standalone="yes"?>
<Relationships xmlns="http://schemas.openxmlformats.org/package/2006/relationships"><Relationship Id="rId8" Type="http://schemas.openxmlformats.org/officeDocument/2006/relationships/tags" Target="../tags/tag116.xml"/><Relationship Id="rId3" Type="http://schemas.openxmlformats.org/officeDocument/2006/relationships/tags" Target="../tags/tag111.xml"/><Relationship Id="rId7" Type="http://schemas.openxmlformats.org/officeDocument/2006/relationships/tags" Target="../tags/tag115.xml"/><Relationship Id="rId12" Type="http://schemas.openxmlformats.org/officeDocument/2006/relationships/image" Target="../media/image5.jpeg"/><Relationship Id="rId2" Type="http://schemas.openxmlformats.org/officeDocument/2006/relationships/tags" Target="../tags/tag110.xml"/><Relationship Id="rId1" Type="http://schemas.openxmlformats.org/officeDocument/2006/relationships/tags" Target="../tags/tag109.xml"/><Relationship Id="rId6" Type="http://schemas.openxmlformats.org/officeDocument/2006/relationships/tags" Target="../tags/tag114.xml"/><Relationship Id="rId11" Type="http://schemas.openxmlformats.org/officeDocument/2006/relationships/image" Target="../media/image4.png"/><Relationship Id="rId5" Type="http://schemas.openxmlformats.org/officeDocument/2006/relationships/tags" Target="../tags/tag113.xml"/><Relationship Id="rId10" Type="http://schemas.openxmlformats.org/officeDocument/2006/relationships/slideLayout" Target="../slideLayouts/slideLayout1.xml"/><Relationship Id="rId4" Type="http://schemas.openxmlformats.org/officeDocument/2006/relationships/tags" Target="../tags/tag112.xml"/><Relationship Id="rId9" Type="http://schemas.openxmlformats.org/officeDocument/2006/relationships/tags" Target="../tags/tag117.xml"/></Relationships>
</file>

<file path=ppt/slides/_rels/slide18.xml.rels><?xml version="1.0" encoding="UTF-8" standalone="yes"?>
<Relationships xmlns="http://schemas.openxmlformats.org/package/2006/relationships"><Relationship Id="rId3" Type="http://schemas.openxmlformats.org/officeDocument/2006/relationships/tags" Target="../tags/tag119.xml"/><Relationship Id="rId7" Type="http://schemas.openxmlformats.org/officeDocument/2006/relationships/image" Target="../media/image19.emf"/><Relationship Id="rId2" Type="http://schemas.openxmlformats.org/officeDocument/2006/relationships/tags" Target="../tags/tag118.xml"/><Relationship Id="rId1" Type="http://schemas.openxmlformats.org/officeDocument/2006/relationships/vmlDrawing" Target="../drawings/vmlDrawing8.vml"/><Relationship Id="rId6" Type="http://schemas.openxmlformats.org/officeDocument/2006/relationships/oleObject" Target="../embeddings/oleObject13.bin"/><Relationship Id="rId5" Type="http://schemas.openxmlformats.org/officeDocument/2006/relationships/slideLayout" Target="../slideLayouts/slideLayout1.xml"/><Relationship Id="rId4" Type="http://schemas.openxmlformats.org/officeDocument/2006/relationships/tags" Target="../tags/tag120.xml"/></Relationships>
</file>

<file path=ppt/slides/_rels/slide19.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tags" Target="../tags/tag123.xml"/><Relationship Id="rId7" Type="http://schemas.openxmlformats.org/officeDocument/2006/relationships/slideLayout" Target="../slideLayouts/slideLayout1.xml"/><Relationship Id="rId2" Type="http://schemas.openxmlformats.org/officeDocument/2006/relationships/tags" Target="../tags/tag122.xml"/><Relationship Id="rId1" Type="http://schemas.openxmlformats.org/officeDocument/2006/relationships/tags" Target="../tags/tag121.xml"/><Relationship Id="rId6" Type="http://schemas.openxmlformats.org/officeDocument/2006/relationships/tags" Target="../tags/tag126.xml"/><Relationship Id="rId5" Type="http://schemas.openxmlformats.org/officeDocument/2006/relationships/tags" Target="../tags/tag125.xml"/><Relationship Id="rId4" Type="http://schemas.openxmlformats.org/officeDocument/2006/relationships/tags" Target="../tags/tag124.xml"/><Relationship Id="rId9" Type="http://schemas.openxmlformats.org/officeDocument/2006/relationships/image" Target="../media/image21.jpeg"/></Relationships>
</file>

<file path=ppt/slides/_rels/slide2.xml.rels><?xml version="1.0" encoding="UTF-8" standalone="yes"?>
<Relationships xmlns="http://schemas.openxmlformats.org/package/2006/relationships"><Relationship Id="rId8" Type="http://schemas.openxmlformats.org/officeDocument/2006/relationships/tags" Target="../tags/tag16.xml"/><Relationship Id="rId13" Type="http://schemas.openxmlformats.org/officeDocument/2006/relationships/tags" Target="../tags/tag21.xml"/><Relationship Id="rId18" Type="http://schemas.openxmlformats.org/officeDocument/2006/relationships/tags" Target="../tags/tag26.xml"/><Relationship Id="rId26" Type="http://schemas.openxmlformats.org/officeDocument/2006/relationships/tags" Target="../tags/tag34.xml"/><Relationship Id="rId3" Type="http://schemas.openxmlformats.org/officeDocument/2006/relationships/tags" Target="../tags/tag11.xml"/><Relationship Id="rId21" Type="http://schemas.openxmlformats.org/officeDocument/2006/relationships/tags" Target="../tags/tag29.xml"/><Relationship Id="rId7" Type="http://schemas.openxmlformats.org/officeDocument/2006/relationships/tags" Target="../tags/tag15.xml"/><Relationship Id="rId12" Type="http://schemas.openxmlformats.org/officeDocument/2006/relationships/tags" Target="../tags/tag20.xml"/><Relationship Id="rId17" Type="http://schemas.openxmlformats.org/officeDocument/2006/relationships/tags" Target="../tags/tag25.xml"/><Relationship Id="rId25" Type="http://schemas.openxmlformats.org/officeDocument/2006/relationships/tags" Target="../tags/tag33.xml"/><Relationship Id="rId2" Type="http://schemas.openxmlformats.org/officeDocument/2006/relationships/tags" Target="../tags/tag10.xml"/><Relationship Id="rId16" Type="http://schemas.openxmlformats.org/officeDocument/2006/relationships/tags" Target="../tags/tag24.xml"/><Relationship Id="rId20" Type="http://schemas.openxmlformats.org/officeDocument/2006/relationships/tags" Target="../tags/tag28.xml"/><Relationship Id="rId29" Type="http://schemas.openxmlformats.org/officeDocument/2006/relationships/slideLayout" Target="../slideLayouts/slideLayout1.xml"/><Relationship Id="rId1" Type="http://schemas.openxmlformats.org/officeDocument/2006/relationships/tags" Target="../tags/tag9.xml"/><Relationship Id="rId6" Type="http://schemas.openxmlformats.org/officeDocument/2006/relationships/tags" Target="../tags/tag14.xml"/><Relationship Id="rId11" Type="http://schemas.openxmlformats.org/officeDocument/2006/relationships/tags" Target="../tags/tag19.xml"/><Relationship Id="rId24" Type="http://schemas.openxmlformats.org/officeDocument/2006/relationships/tags" Target="../tags/tag32.xml"/><Relationship Id="rId5" Type="http://schemas.openxmlformats.org/officeDocument/2006/relationships/tags" Target="../tags/tag13.xml"/><Relationship Id="rId15" Type="http://schemas.openxmlformats.org/officeDocument/2006/relationships/tags" Target="../tags/tag23.xml"/><Relationship Id="rId23" Type="http://schemas.openxmlformats.org/officeDocument/2006/relationships/tags" Target="../tags/tag31.xml"/><Relationship Id="rId28" Type="http://schemas.openxmlformats.org/officeDocument/2006/relationships/tags" Target="../tags/tag36.xml"/><Relationship Id="rId10" Type="http://schemas.openxmlformats.org/officeDocument/2006/relationships/tags" Target="../tags/tag18.xml"/><Relationship Id="rId19" Type="http://schemas.openxmlformats.org/officeDocument/2006/relationships/tags" Target="../tags/tag27.xml"/><Relationship Id="rId4" Type="http://schemas.openxmlformats.org/officeDocument/2006/relationships/tags" Target="../tags/tag12.xml"/><Relationship Id="rId9" Type="http://schemas.openxmlformats.org/officeDocument/2006/relationships/tags" Target="../tags/tag17.xml"/><Relationship Id="rId14" Type="http://schemas.openxmlformats.org/officeDocument/2006/relationships/tags" Target="../tags/tag22.xml"/><Relationship Id="rId22" Type="http://schemas.openxmlformats.org/officeDocument/2006/relationships/tags" Target="../tags/tag30.xml"/><Relationship Id="rId27" Type="http://schemas.openxmlformats.org/officeDocument/2006/relationships/tags" Target="../tags/tag35.xml"/><Relationship Id="rId30"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tags" Target="../tags/tag129.xml"/><Relationship Id="rId7" Type="http://schemas.openxmlformats.org/officeDocument/2006/relationships/slideLayout" Target="../slideLayouts/slideLayout1.xml"/><Relationship Id="rId2" Type="http://schemas.openxmlformats.org/officeDocument/2006/relationships/tags" Target="../tags/tag128.xml"/><Relationship Id="rId1" Type="http://schemas.openxmlformats.org/officeDocument/2006/relationships/tags" Target="../tags/tag127.xml"/><Relationship Id="rId6" Type="http://schemas.openxmlformats.org/officeDocument/2006/relationships/tags" Target="../tags/tag132.xml"/><Relationship Id="rId5" Type="http://schemas.openxmlformats.org/officeDocument/2006/relationships/tags" Target="../tags/tag131.xml"/><Relationship Id="rId4" Type="http://schemas.openxmlformats.org/officeDocument/2006/relationships/tags" Target="../tags/tag130.xml"/><Relationship Id="rId9" Type="http://schemas.openxmlformats.org/officeDocument/2006/relationships/image" Target="../media/image21.jpeg"/></Relationships>
</file>

<file path=ppt/slides/_rels/slide21.xml.rels><?xml version="1.0" encoding="UTF-8" standalone="yes"?>
<Relationships xmlns="http://schemas.openxmlformats.org/package/2006/relationships"><Relationship Id="rId3" Type="http://schemas.openxmlformats.org/officeDocument/2006/relationships/tags" Target="../tags/tag135.xml"/><Relationship Id="rId2" Type="http://schemas.openxmlformats.org/officeDocument/2006/relationships/tags" Target="../tags/tag134.xml"/><Relationship Id="rId1" Type="http://schemas.openxmlformats.org/officeDocument/2006/relationships/tags" Target="../tags/tag133.xml"/><Relationship Id="rId6" Type="http://schemas.openxmlformats.org/officeDocument/2006/relationships/image" Target="../media/image21.jpeg"/><Relationship Id="rId5" Type="http://schemas.openxmlformats.org/officeDocument/2006/relationships/image" Target="../media/image20.png"/><Relationship Id="rId4"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tags" Target="../tags/tag138.xml"/><Relationship Id="rId2" Type="http://schemas.openxmlformats.org/officeDocument/2006/relationships/tags" Target="../tags/tag137.xml"/><Relationship Id="rId1" Type="http://schemas.openxmlformats.org/officeDocument/2006/relationships/tags" Target="../tags/tag136.xml"/><Relationship Id="rId6" Type="http://schemas.openxmlformats.org/officeDocument/2006/relationships/slideLayout" Target="../slideLayouts/slideLayout1.xml"/><Relationship Id="rId5" Type="http://schemas.openxmlformats.org/officeDocument/2006/relationships/tags" Target="../tags/tag140.xml"/><Relationship Id="rId4" Type="http://schemas.openxmlformats.org/officeDocument/2006/relationships/tags" Target="../tags/tag139.xml"/></Relationships>
</file>

<file path=ppt/slides/_rels/slide23.xml.rels><?xml version="1.0" encoding="UTF-8" standalone="yes"?>
<Relationships xmlns="http://schemas.openxmlformats.org/package/2006/relationships"><Relationship Id="rId8" Type="http://schemas.openxmlformats.org/officeDocument/2006/relationships/tags" Target="../tags/tag148.xml"/><Relationship Id="rId13" Type="http://schemas.openxmlformats.org/officeDocument/2006/relationships/tags" Target="../tags/tag153.xml"/><Relationship Id="rId18" Type="http://schemas.openxmlformats.org/officeDocument/2006/relationships/tags" Target="../tags/tag158.xml"/><Relationship Id="rId3" Type="http://schemas.openxmlformats.org/officeDocument/2006/relationships/tags" Target="../tags/tag143.xml"/><Relationship Id="rId7" Type="http://schemas.openxmlformats.org/officeDocument/2006/relationships/tags" Target="../tags/tag147.xml"/><Relationship Id="rId12" Type="http://schemas.openxmlformats.org/officeDocument/2006/relationships/tags" Target="../tags/tag152.xml"/><Relationship Id="rId17" Type="http://schemas.openxmlformats.org/officeDocument/2006/relationships/tags" Target="../tags/tag157.xml"/><Relationship Id="rId2" Type="http://schemas.openxmlformats.org/officeDocument/2006/relationships/tags" Target="../tags/tag142.xml"/><Relationship Id="rId16" Type="http://schemas.openxmlformats.org/officeDocument/2006/relationships/tags" Target="../tags/tag156.xml"/><Relationship Id="rId1" Type="http://schemas.openxmlformats.org/officeDocument/2006/relationships/tags" Target="../tags/tag141.xml"/><Relationship Id="rId6" Type="http://schemas.openxmlformats.org/officeDocument/2006/relationships/tags" Target="../tags/tag146.xml"/><Relationship Id="rId11" Type="http://schemas.openxmlformats.org/officeDocument/2006/relationships/tags" Target="../tags/tag151.xml"/><Relationship Id="rId5" Type="http://schemas.openxmlformats.org/officeDocument/2006/relationships/tags" Target="../tags/tag145.xml"/><Relationship Id="rId15" Type="http://schemas.openxmlformats.org/officeDocument/2006/relationships/tags" Target="../tags/tag155.xml"/><Relationship Id="rId10" Type="http://schemas.openxmlformats.org/officeDocument/2006/relationships/tags" Target="../tags/tag150.xml"/><Relationship Id="rId19" Type="http://schemas.openxmlformats.org/officeDocument/2006/relationships/slideLayout" Target="../slideLayouts/slideLayout1.xml"/><Relationship Id="rId4" Type="http://schemas.openxmlformats.org/officeDocument/2006/relationships/tags" Target="../tags/tag144.xml"/><Relationship Id="rId9" Type="http://schemas.openxmlformats.org/officeDocument/2006/relationships/tags" Target="../tags/tag149.xml"/><Relationship Id="rId14" Type="http://schemas.openxmlformats.org/officeDocument/2006/relationships/tags" Target="../tags/tag154.xml"/></Relationships>
</file>

<file path=ppt/slides/_rels/slide24.xml.rels><?xml version="1.0" encoding="UTF-8" standalone="yes"?>
<Relationships xmlns="http://schemas.openxmlformats.org/package/2006/relationships"><Relationship Id="rId3" Type="http://schemas.openxmlformats.org/officeDocument/2006/relationships/tags" Target="../tags/tag161.xml"/><Relationship Id="rId2" Type="http://schemas.openxmlformats.org/officeDocument/2006/relationships/tags" Target="../tags/tag160.xml"/><Relationship Id="rId1" Type="http://schemas.openxmlformats.org/officeDocument/2006/relationships/tags" Target="../tags/tag159.xml"/><Relationship Id="rId6" Type="http://schemas.openxmlformats.org/officeDocument/2006/relationships/slideLayout" Target="../slideLayouts/slideLayout1.xml"/><Relationship Id="rId5" Type="http://schemas.openxmlformats.org/officeDocument/2006/relationships/tags" Target="../tags/tag163.xml"/><Relationship Id="rId4" Type="http://schemas.openxmlformats.org/officeDocument/2006/relationships/tags" Target="../tags/tag162.xml"/></Relationships>
</file>

<file path=ppt/slides/_rels/slide25.xml.rels><?xml version="1.0" encoding="UTF-8" standalone="yes"?>
<Relationships xmlns="http://schemas.openxmlformats.org/package/2006/relationships"><Relationship Id="rId8" Type="http://schemas.openxmlformats.org/officeDocument/2006/relationships/image" Target="../media/image22.jpeg"/><Relationship Id="rId3" Type="http://schemas.openxmlformats.org/officeDocument/2006/relationships/tags" Target="../tags/tag166.xml"/><Relationship Id="rId7" Type="http://schemas.openxmlformats.org/officeDocument/2006/relationships/image" Target="../media/image4.png"/><Relationship Id="rId2" Type="http://schemas.openxmlformats.org/officeDocument/2006/relationships/tags" Target="../tags/tag165.xml"/><Relationship Id="rId1" Type="http://schemas.openxmlformats.org/officeDocument/2006/relationships/tags" Target="../tags/tag164.xml"/><Relationship Id="rId6" Type="http://schemas.openxmlformats.org/officeDocument/2006/relationships/slideLayout" Target="../slideLayouts/slideLayout1.xml"/><Relationship Id="rId5" Type="http://schemas.openxmlformats.org/officeDocument/2006/relationships/tags" Target="../tags/tag168.xml"/><Relationship Id="rId4" Type="http://schemas.openxmlformats.org/officeDocument/2006/relationships/tags" Target="../tags/tag167.xml"/><Relationship Id="rId9" Type="http://schemas.openxmlformats.org/officeDocument/2006/relationships/image" Target="../media/image23.jpeg"/></Relationships>
</file>

<file path=ppt/slides/_rels/slide26.xml.rels><?xml version="1.0" encoding="UTF-8" standalone="yes"?>
<Relationships xmlns="http://schemas.openxmlformats.org/package/2006/relationships"><Relationship Id="rId3" Type="http://schemas.openxmlformats.org/officeDocument/2006/relationships/tags" Target="../tags/tag171.xml"/><Relationship Id="rId2" Type="http://schemas.openxmlformats.org/officeDocument/2006/relationships/tags" Target="../tags/tag170.xml"/><Relationship Id="rId1" Type="http://schemas.openxmlformats.org/officeDocument/2006/relationships/tags" Target="../tags/tag169.xml"/><Relationship Id="rId6" Type="http://schemas.openxmlformats.org/officeDocument/2006/relationships/slideLayout" Target="../slideLayouts/slideLayout1.xml"/><Relationship Id="rId5" Type="http://schemas.openxmlformats.org/officeDocument/2006/relationships/tags" Target="../tags/tag173.xml"/><Relationship Id="rId4" Type="http://schemas.openxmlformats.org/officeDocument/2006/relationships/tags" Target="../tags/tag172.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75.xml"/><Relationship Id="rId1" Type="http://schemas.openxmlformats.org/officeDocument/2006/relationships/tags" Target="../tags/tag174.xml"/><Relationship Id="rId5" Type="http://schemas.openxmlformats.org/officeDocument/2006/relationships/image" Target="../media/image25.PNG"/><Relationship Id="rId4" Type="http://schemas.openxmlformats.org/officeDocument/2006/relationships/image" Target="../media/image24.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77.xml"/><Relationship Id="rId1" Type="http://schemas.openxmlformats.org/officeDocument/2006/relationships/tags" Target="../tags/tag176.xml"/><Relationship Id="rId5" Type="http://schemas.openxmlformats.org/officeDocument/2006/relationships/image" Target="../media/image27.PNG"/><Relationship Id="rId4" Type="http://schemas.openxmlformats.org/officeDocument/2006/relationships/image" Target="../media/image26.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79.xml"/><Relationship Id="rId1" Type="http://schemas.openxmlformats.org/officeDocument/2006/relationships/tags" Target="../tags/tag178.xml"/><Relationship Id="rId4" Type="http://schemas.openxmlformats.org/officeDocument/2006/relationships/image" Target="../media/image28.PNG"/></Relationships>
</file>

<file path=ppt/slides/_rels/slide3.xml.rels><?xml version="1.0" encoding="UTF-8" standalone="yes"?>
<Relationships xmlns="http://schemas.openxmlformats.org/package/2006/relationships"><Relationship Id="rId3" Type="http://schemas.openxmlformats.org/officeDocument/2006/relationships/tags" Target="../tags/tag39.xml"/><Relationship Id="rId7" Type="http://schemas.openxmlformats.org/officeDocument/2006/relationships/slideLayout" Target="../slideLayouts/slideLayout1.xml"/><Relationship Id="rId2" Type="http://schemas.openxmlformats.org/officeDocument/2006/relationships/tags" Target="../tags/tag38.xml"/><Relationship Id="rId1" Type="http://schemas.openxmlformats.org/officeDocument/2006/relationships/tags" Target="../tags/tag37.xml"/><Relationship Id="rId6" Type="http://schemas.openxmlformats.org/officeDocument/2006/relationships/tags" Target="../tags/tag42.xml"/><Relationship Id="rId5" Type="http://schemas.openxmlformats.org/officeDocument/2006/relationships/tags" Target="../tags/tag41.xml"/><Relationship Id="rId4" Type="http://schemas.openxmlformats.org/officeDocument/2006/relationships/tags" Target="../tags/tag40.xml"/></Relationships>
</file>

<file path=ppt/slides/_rels/slide30.xml.rels><?xml version="1.0" encoding="UTF-8" standalone="yes"?>
<Relationships xmlns="http://schemas.openxmlformats.org/package/2006/relationships"><Relationship Id="rId3" Type="http://schemas.openxmlformats.org/officeDocument/2006/relationships/tags" Target="../tags/tag182.xml"/><Relationship Id="rId7" Type="http://schemas.openxmlformats.org/officeDocument/2006/relationships/slideLayout" Target="../slideLayouts/slideLayout1.xml"/><Relationship Id="rId2" Type="http://schemas.openxmlformats.org/officeDocument/2006/relationships/tags" Target="../tags/tag181.xml"/><Relationship Id="rId1" Type="http://schemas.openxmlformats.org/officeDocument/2006/relationships/tags" Target="../tags/tag180.xml"/><Relationship Id="rId6" Type="http://schemas.openxmlformats.org/officeDocument/2006/relationships/tags" Target="../tags/tag185.xml"/><Relationship Id="rId5" Type="http://schemas.openxmlformats.org/officeDocument/2006/relationships/tags" Target="../tags/tag184.xml"/><Relationship Id="rId4" Type="http://schemas.openxmlformats.org/officeDocument/2006/relationships/tags" Target="../tags/tag183.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87.xml"/><Relationship Id="rId1" Type="http://schemas.openxmlformats.org/officeDocument/2006/relationships/tags" Target="../tags/tag186.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89.xml"/><Relationship Id="rId1" Type="http://schemas.openxmlformats.org/officeDocument/2006/relationships/tags" Target="../tags/tag188.xml"/><Relationship Id="rId4" Type="http://schemas.openxmlformats.org/officeDocument/2006/relationships/image" Target="../media/image29.pn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91.xml"/><Relationship Id="rId1" Type="http://schemas.openxmlformats.org/officeDocument/2006/relationships/tags" Target="../tags/tag190.xml"/></Relationships>
</file>

<file path=ppt/slides/_rels/slide34.xml.rels><?xml version="1.0" encoding="UTF-8" standalone="yes"?>
<Relationships xmlns="http://schemas.openxmlformats.org/package/2006/relationships"><Relationship Id="rId3" Type="http://schemas.openxmlformats.org/officeDocument/2006/relationships/tags" Target="../tags/tag194.xml"/><Relationship Id="rId2" Type="http://schemas.openxmlformats.org/officeDocument/2006/relationships/tags" Target="../tags/tag193.xml"/><Relationship Id="rId1" Type="http://schemas.openxmlformats.org/officeDocument/2006/relationships/tags" Target="../tags/tag192.xml"/><Relationship Id="rId5" Type="http://schemas.openxmlformats.org/officeDocument/2006/relationships/slideLayout" Target="../slideLayouts/slideLayout1.xml"/><Relationship Id="rId4" Type="http://schemas.openxmlformats.org/officeDocument/2006/relationships/tags" Target="../tags/tag195.xml"/></Relationships>
</file>

<file path=ppt/slides/_rels/slide4.xml.rels><?xml version="1.0" encoding="UTF-8" standalone="yes"?>
<Relationships xmlns="http://schemas.openxmlformats.org/package/2006/relationships"><Relationship Id="rId8" Type="http://schemas.openxmlformats.org/officeDocument/2006/relationships/tags" Target="../tags/tag50.xml"/><Relationship Id="rId3" Type="http://schemas.openxmlformats.org/officeDocument/2006/relationships/tags" Target="../tags/tag45.xml"/><Relationship Id="rId7" Type="http://schemas.openxmlformats.org/officeDocument/2006/relationships/tags" Target="../tags/tag49.xml"/><Relationship Id="rId2" Type="http://schemas.openxmlformats.org/officeDocument/2006/relationships/tags" Target="../tags/tag44.xml"/><Relationship Id="rId1" Type="http://schemas.openxmlformats.org/officeDocument/2006/relationships/tags" Target="../tags/tag43.xml"/><Relationship Id="rId6" Type="http://schemas.openxmlformats.org/officeDocument/2006/relationships/tags" Target="../tags/tag48.xml"/><Relationship Id="rId5" Type="http://schemas.openxmlformats.org/officeDocument/2006/relationships/tags" Target="../tags/tag47.xml"/><Relationship Id="rId10" Type="http://schemas.openxmlformats.org/officeDocument/2006/relationships/image" Target="../media/image3.jpeg"/><Relationship Id="rId4" Type="http://schemas.openxmlformats.org/officeDocument/2006/relationships/tags" Target="../tags/tag46.xml"/><Relationship Id="rId9"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tags" Target="../tags/tag53.xml"/><Relationship Id="rId7" Type="http://schemas.openxmlformats.org/officeDocument/2006/relationships/image" Target="../media/image5.jpeg"/><Relationship Id="rId2" Type="http://schemas.openxmlformats.org/officeDocument/2006/relationships/tags" Target="../tags/tag52.xml"/><Relationship Id="rId1" Type="http://schemas.openxmlformats.org/officeDocument/2006/relationships/tags" Target="../tags/tag51.xml"/><Relationship Id="rId6" Type="http://schemas.openxmlformats.org/officeDocument/2006/relationships/image" Target="../media/image4.png"/><Relationship Id="rId5" Type="http://schemas.openxmlformats.org/officeDocument/2006/relationships/slideLayout" Target="../slideLayouts/slideLayout1.xml"/><Relationship Id="rId4" Type="http://schemas.openxmlformats.org/officeDocument/2006/relationships/tags" Target="../tags/tag54.xml"/></Relationships>
</file>

<file path=ppt/slides/_rels/slide6.xml.rels><?xml version="1.0" encoding="UTF-8" standalone="yes"?>
<Relationships xmlns="http://schemas.openxmlformats.org/package/2006/relationships"><Relationship Id="rId3" Type="http://schemas.openxmlformats.org/officeDocument/2006/relationships/tags" Target="../tags/tag57.xml"/><Relationship Id="rId7" Type="http://schemas.openxmlformats.org/officeDocument/2006/relationships/slideLayout" Target="../slideLayouts/slideLayout1.xml"/><Relationship Id="rId2" Type="http://schemas.openxmlformats.org/officeDocument/2006/relationships/tags" Target="../tags/tag56.xml"/><Relationship Id="rId1" Type="http://schemas.openxmlformats.org/officeDocument/2006/relationships/tags" Target="../tags/tag55.xml"/><Relationship Id="rId6" Type="http://schemas.openxmlformats.org/officeDocument/2006/relationships/tags" Target="../tags/tag60.xml"/><Relationship Id="rId5" Type="http://schemas.openxmlformats.org/officeDocument/2006/relationships/tags" Target="../tags/tag59.xml"/><Relationship Id="rId4" Type="http://schemas.openxmlformats.org/officeDocument/2006/relationships/tags" Target="../tags/tag58.xml"/></Relationships>
</file>

<file path=ppt/slides/_rels/slide7.xml.rels><?xml version="1.0" encoding="UTF-8" standalone="yes"?>
<Relationships xmlns="http://schemas.openxmlformats.org/package/2006/relationships"><Relationship Id="rId3" Type="http://schemas.openxmlformats.org/officeDocument/2006/relationships/tags" Target="../tags/tag63.xml"/><Relationship Id="rId2" Type="http://schemas.openxmlformats.org/officeDocument/2006/relationships/tags" Target="../tags/tag62.xml"/><Relationship Id="rId1" Type="http://schemas.openxmlformats.org/officeDocument/2006/relationships/tags" Target="../tags/tag61.xml"/><Relationship Id="rId6" Type="http://schemas.openxmlformats.org/officeDocument/2006/relationships/image" Target="../media/image6.jpeg"/><Relationship Id="rId5" Type="http://schemas.openxmlformats.org/officeDocument/2006/relationships/slideLayout" Target="../slideLayouts/slideLayout1.xml"/><Relationship Id="rId4" Type="http://schemas.openxmlformats.org/officeDocument/2006/relationships/tags" Target="../tags/tag64.xml"/></Relationships>
</file>

<file path=ppt/slides/_rels/slide8.xml.rels><?xml version="1.0" encoding="UTF-8" standalone="yes"?>
<Relationships xmlns="http://schemas.openxmlformats.org/package/2006/relationships"><Relationship Id="rId3" Type="http://schemas.openxmlformats.org/officeDocument/2006/relationships/tags" Target="../tags/tag67.xml"/><Relationship Id="rId2" Type="http://schemas.openxmlformats.org/officeDocument/2006/relationships/tags" Target="../tags/tag66.xml"/><Relationship Id="rId1" Type="http://schemas.openxmlformats.org/officeDocument/2006/relationships/tags" Target="../tags/tag65.xml"/><Relationship Id="rId6" Type="http://schemas.openxmlformats.org/officeDocument/2006/relationships/image" Target="../media/image6.jpeg"/><Relationship Id="rId5" Type="http://schemas.openxmlformats.org/officeDocument/2006/relationships/slideLayout" Target="../slideLayouts/slideLayout1.xml"/><Relationship Id="rId4" Type="http://schemas.openxmlformats.org/officeDocument/2006/relationships/tags" Target="../tags/tag68.xml"/></Relationships>
</file>

<file path=ppt/slides/_rels/slide9.xml.rels><?xml version="1.0" encoding="UTF-8" standalone="yes"?>
<Relationships xmlns="http://schemas.openxmlformats.org/package/2006/relationships"><Relationship Id="rId3" Type="http://schemas.openxmlformats.org/officeDocument/2006/relationships/tags" Target="../tags/tag70.xml"/><Relationship Id="rId7" Type="http://schemas.openxmlformats.org/officeDocument/2006/relationships/image" Target="../media/image7.emf"/><Relationship Id="rId2" Type="http://schemas.openxmlformats.org/officeDocument/2006/relationships/tags" Target="../tags/tag69.xml"/><Relationship Id="rId1" Type="http://schemas.openxmlformats.org/officeDocument/2006/relationships/vmlDrawing" Target="../drawings/vmlDrawing1.vml"/><Relationship Id="rId6" Type="http://schemas.openxmlformats.org/officeDocument/2006/relationships/oleObject" Target="../embeddings/oleObject1.bin"/><Relationship Id="rId5" Type="http://schemas.openxmlformats.org/officeDocument/2006/relationships/slideLayout" Target="../slideLayouts/slideLayout1.xml"/><Relationship Id="rId4" Type="http://schemas.openxmlformats.org/officeDocument/2006/relationships/tags" Target="../tags/tag7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PA_淘宝店chenying0907 1"/>
          <p:cNvGrpSpPr/>
          <p:nvPr>
            <p:custDataLst>
              <p:tags r:id="rId1"/>
            </p:custDataLst>
          </p:nvPr>
        </p:nvGrpSpPr>
        <p:grpSpPr>
          <a:xfrm>
            <a:off x="-4763" y="1841500"/>
            <a:ext cx="9153526" cy="3311526"/>
            <a:chOff x="-4763" y="1841500"/>
            <a:chExt cx="9153526" cy="3311526"/>
          </a:xfrm>
        </p:grpSpPr>
        <p:sp>
          <p:nvSpPr>
            <p:cNvPr id="1024" name="淘宝店chenying0907 36"/>
            <p:cNvSpPr/>
            <p:nvPr/>
          </p:nvSpPr>
          <p:spPr bwMode="auto">
            <a:xfrm>
              <a:off x="3036887" y="3662363"/>
              <a:ext cx="4049713" cy="1490663"/>
            </a:xfrm>
            <a:custGeom>
              <a:avLst/>
              <a:gdLst>
                <a:gd name="T0" fmla="*/ 1369 w 2551"/>
                <a:gd name="T1" fmla="*/ 939 h 939"/>
                <a:gd name="T2" fmla="*/ 2551 w 2551"/>
                <a:gd name="T3" fmla="*/ 442 h 939"/>
                <a:gd name="T4" fmla="*/ 2485 w 2551"/>
                <a:gd name="T5" fmla="*/ 0 h 939"/>
                <a:gd name="T6" fmla="*/ 0 w 2551"/>
                <a:gd name="T7" fmla="*/ 295 h 939"/>
                <a:gd name="T8" fmla="*/ 745 w 2551"/>
                <a:gd name="T9" fmla="*/ 939 h 939"/>
                <a:gd name="T10" fmla="*/ 1369 w 2551"/>
                <a:gd name="T11" fmla="*/ 939 h 939"/>
              </a:gdLst>
              <a:ahLst/>
              <a:cxnLst>
                <a:cxn ang="0">
                  <a:pos x="T0" y="T1"/>
                </a:cxn>
                <a:cxn ang="0">
                  <a:pos x="T2" y="T3"/>
                </a:cxn>
                <a:cxn ang="0">
                  <a:pos x="T4" y="T5"/>
                </a:cxn>
                <a:cxn ang="0">
                  <a:pos x="T6" y="T7"/>
                </a:cxn>
                <a:cxn ang="0">
                  <a:pos x="T8" y="T9"/>
                </a:cxn>
                <a:cxn ang="0">
                  <a:pos x="T10" y="T11"/>
                </a:cxn>
              </a:cxnLst>
              <a:rect l="0" t="0" r="r" b="b"/>
              <a:pathLst>
                <a:path w="2551" h="939">
                  <a:moveTo>
                    <a:pt x="1369" y="939"/>
                  </a:moveTo>
                  <a:lnTo>
                    <a:pt x="2551" y="442"/>
                  </a:lnTo>
                  <a:lnTo>
                    <a:pt x="2485" y="0"/>
                  </a:lnTo>
                  <a:lnTo>
                    <a:pt x="0" y="295"/>
                  </a:lnTo>
                  <a:lnTo>
                    <a:pt x="745" y="939"/>
                  </a:lnTo>
                  <a:lnTo>
                    <a:pt x="1369" y="939"/>
                  </a:lnTo>
                  <a:close/>
                </a:path>
              </a:pathLst>
            </a:custGeom>
            <a:solidFill>
              <a:schemeClr val="accent3"/>
            </a:solidFill>
            <a:ln>
              <a:noFill/>
            </a:ln>
          </p:spPr>
          <p:txBody>
            <a:bodyPr vert="horz" wrap="square" lIns="91440" tIns="45720" rIns="91440" bIns="45720" numCol="1" anchor="t" anchorCtr="0" compatLnSpc="1"/>
            <a:lstStyle/>
            <a:p>
              <a:endParaRPr lang="zh-CN" altLang="en-US"/>
            </a:p>
          </p:txBody>
        </p:sp>
        <p:sp>
          <p:nvSpPr>
            <p:cNvPr id="1025" name="淘宝店chenying0907 37"/>
            <p:cNvSpPr/>
            <p:nvPr/>
          </p:nvSpPr>
          <p:spPr bwMode="auto">
            <a:xfrm>
              <a:off x="379412" y="1841500"/>
              <a:ext cx="3840163" cy="3311525"/>
            </a:xfrm>
            <a:custGeom>
              <a:avLst/>
              <a:gdLst>
                <a:gd name="T0" fmla="*/ 0 w 2419"/>
                <a:gd name="T1" fmla="*/ 0 h 2086"/>
                <a:gd name="T2" fmla="*/ 753 w 2419"/>
                <a:gd name="T3" fmla="*/ 2008 h 2086"/>
                <a:gd name="T4" fmla="*/ 1228 w 2419"/>
                <a:gd name="T5" fmla="*/ 2086 h 2086"/>
                <a:gd name="T6" fmla="*/ 2419 w 2419"/>
                <a:gd name="T7" fmla="*/ 2086 h 2086"/>
                <a:gd name="T8" fmla="*/ 0 w 2419"/>
                <a:gd name="T9" fmla="*/ 0 h 2086"/>
              </a:gdLst>
              <a:ahLst/>
              <a:cxnLst>
                <a:cxn ang="0">
                  <a:pos x="T0" y="T1"/>
                </a:cxn>
                <a:cxn ang="0">
                  <a:pos x="T2" y="T3"/>
                </a:cxn>
                <a:cxn ang="0">
                  <a:pos x="T4" y="T5"/>
                </a:cxn>
                <a:cxn ang="0">
                  <a:pos x="T6" y="T7"/>
                </a:cxn>
                <a:cxn ang="0">
                  <a:pos x="T8" y="T9"/>
                </a:cxn>
              </a:cxnLst>
              <a:rect l="0" t="0" r="r" b="b"/>
              <a:pathLst>
                <a:path w="2419" h="2086">
                  <a:moveTo>
                    <a:pt x="0" y="0"/>
                  </a:moveTo>
                  <a:lnTo>
                    <a:pt x="753" y="2008"/>
                  </a:lnTo>
                  <a:lnTo>
                    <a:pt x="1228" y="2086"/>
                  </a:lnTo>
                  <a:lnTo>
                    <a:pt x="2419" y="2086"/>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27" name="淘宝店chenying0907 38"/>
            <p:cNvSpPr/>
            <p:nvPr/>
          </p:nvSpPr>
          <p:spPr bwMode="auto">
            <a:xfrm>
              <a:off x="-4763" y="1841500"/>
              <a:ext cx="1579563" cy="3187700"/>
            </a:xfrm>
            <a:custGeom>
              <a:avLst/>
              <a:gdLst>
                <a:gd name="T0" fmla="*/ 242 w 995"/>
                <a:gd name="T1" fmla="*/ 0 h 2008"/>
                <a:gd name="T2" fmla="*/ 0 w 995"/>
                <a:gd name="T3" fmla="*/ 305 h 2008"/>
                <a:gd name="T4" fmla="*/ 0 w 995"/>
                <a:gd name="T5" fmla="*/ 1845 h 2008"/>
                <a:gd name="T6" fmla="*/ 995 w 995"/>
                <a:gd name="T7" fmla="*/ 2008 h 2008"/>
                <a:gd name="T8" fmla="*/ 242 w 995"/>
                <a:gd name="T9" fmla="*/ 0 h 2008"/>
              </a:gdLst>
              <a:ahLst/>
              <a:cxnLst>
                <a:cxn ang="0">
                  <a:pos x="T0" y="T1"/>
                </a:cxn>
                <a:cxn ang="0">
                  <a:pos x="T2" y="T3"/>
                </a:cxn>
                <a:cxn ang="0">
                  <a:pos x="T4" y="T5"/>
                </a:cxn>
                <a:cxn ang="0">
                  <a:pos x="T6" y="T7"/>
                </a:cxn>
                <a:cxn ang="0">
                  <a:pos x="T8" y="T9"/>
                </a:cxn>
              </a:cxnLst>
              <a:rect l="0" t="0" r="r" b="b"/>
              <a:pathLst>
                <a:path w="995" h="2008">
                  <a:moveTo>
                    <a:pt x="242" y="0"/>
                  </a:moveTo>
                  <a:lnTo>
                    <a:pt x="0" y="305"/>
                  </a:lnTo>
                  <a:lnTo>
                    <a:pt x="0" y="1845"/>
                  </a:lnTo>
                  <a:lnTo>
                    <a:pt x="995" y="2008"/>
                  </a:lnTo>
                  <a:lnTo>
                    <a:pt x="242"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28" name="淘宝店chenying0907 39"/>
            <p:cNvSpPr/>
            <p:nvPr/>
          </p:nvSpPr>
          <p:spPr bwMode="auto">
            <a:xfrm>
              <a:off x="-4763" y="4770438"/>
              <a:ext cx="2333625" cy="382588"/>
            </a:xfrm>
            <a:custGeom>
              <a:avLst/>
              <a:gdLst>
                <a:gd name="T0" fmla="*/ 0 w 1470"/>
                <a:gd name="T1" fmla="*/ 0 h 241"/>
                <a:gd name="T2" fmla="*/ 0 w 1470"/>
                <a:gd name="T3" fmla="*/ 233 h 241"/>
                <a:gd name="T4" fmla="*/ 0 w 1470"/>
                <a:gd name="T5" fmla="*/ 241 h 241"/>
                <a:gd name="T6" fmla="*/ 1470 w 1470"/>
                <a:gd name="T7" fmla="*/ 241 h 241"/>
                <a:gd name="T8" fmla="*/ 0 w 1470"/>
                <a:gd name="T9" fmla="*/ 0 h 241"/>
              </a:gdLst>
              <a:ahLst/>
              <a:cxnLst>
                <a:cxn ang="0">
                  <a:pos x="T0" y="T1"/>
                </a:cxn>
                <a:cxn ang="0">
                  <a:pos x="T2" y="T3"/>
                </a:cxn>
                <a:cxn ang="0">
                  <a:pos x="T4" y="T5"/>
                </a:cxn>
                <a:cxn ang="0">
                  <a:pos x="T6" y="T7"/>
                </a:cxn>
                <a:cxn ang="0">
                  <a:pos x="T8" y="T9"/>
                </a:cxn>
              </a:cxnLst>
              <a:rect l="0" t="0" r="r" b="b"/>
              <a:pathLst>
                <a:path w="1470" h="241">
                  <a:moveTo>
                    <a:pt x="0" y="0"/>
                  </a:moveTo>
                  <a:lnTo>
                    <a:pt x="0" y="233"/>
                  </a:lnTo>
                  <a:lnTo>
                    <a:pt x="0" y="241"/>
                  </a:lnTo>
                  <a:lnTo>
                    <a:pt x="1470" y="241"/>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29" name="淘宝店chenying0907 40"/>
            <p:cNvSpPr/>
            <p:nvPr/>
          </p:nvSpPr>
          <p:spPr bwMode="auto">
            <a:xfrm>
              <a:off x="5210175" y="3490913"/>
              <a:ext cx="3938588" cy="1662113"/>
            </a:xfrm>
            <a:custGeom>
              <a:avLst/>
              <a:gdLst>
                <a:gd name="T0" fmla="*/ 0 w 2481"/>
                <a:gd name="T1" fmla="*/ 1047 h 1047"/>
                <a:gd name="T2" fmla="*/ 1254 w 2481"/>
                <a:gd name="T3" fmla="*/ 1047 h 1047"/>
                <a:gd name="T4" fmla="*/ 1868 w 2481"/>
                <a:gd name="T5" fmla="*/ 1047 h 1047"/>
                <a:gd name="T6" fmla="*/ 2481 w 2481"/>
                <a:gd name="T7" fmla="*/ 263 h 1047"/>
                <a:gd name="T8" fmla="*/ 2481 w 2481"/>
                <a:gd name="T9" fmla="*/ 0 h 1047"/>
                <a:gd name="T10" fmla="*/ 0 w 2481"/>
                <a:gd name="T11" fmla="*/ 1047 h 1047"/>
              </a:gdLst>
              <a:ahLst/>
              <a:cxnLst>
                <a:cxn ang="0">
                  <a:pos x="T0" y="T1"/>
                </a:cxn>
                <a:cxn ang="0">
                  <a:pos x="T2" y="T3"/>
                </a:cxn>
                <a:cxn ang="0">
                  <a:pos x="T4" y="T5"/>
                </a:cxn>
                <a:cxn ang="0">
                  <a:pos x="T6" y="T7"/>
                </a:cxn>
                <a:cxn ang="0">
                  <a:pos x="T8" y="T9"/>
                </a:cxn>
                <a:cxn ang="0">
                  <a:pos x="T10" y="T11"/>
                </a:cxn>
              </a:cxnLst>
              <a:rect l="0" t="0" r="r" b="b"/>
              <a:pathLst>
                <a:path w="2481" h="1047">
                  <a:moveTo>
                    <a:pt x="0" y="1047"/>
                  </a:moveTo>
                  <a:lnTo>
                    <a:pt x="1254" y="1047"/>
                  </a:lnTo>
                  <a:lnTo>
                    <a:pt x="1868" y="1047"/>
                  </a:lnTo>
                  <a:lnTo>
                    <a:pt x="2481" y="263"/>
                  </a:lnTo>
                  <a:lnTo>
                    <a:pt x="2481" y="0"/>
                  </a:lnTo>
                  <a:lnTo>
                    <a:pt x="0" y="1047"/>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30" name="淘宝店chenying0907 41"/>
            <p:cNvSpPr/>
            <p:nvPr/>
          </p:nvSpPr>
          <p:spPr bwMode="auto">
            <a:xfrm>
              <a:off x="6965950" y="3357563"/>
              <a:ext cx="2182813" cy="1006475"/>
            </a:xfrm>
            <a:custGeom>
              <a:avLst/>
              <a:gdLst>
                <a:gd name="T0" fmla="*/ 0 w 1375"/>
                <a:gd name="T1" fmla="*/ 126 h 634"/>
                <a:gd name="T2" fmla="*/ 76 w 1375"/>
                <a:gd name="T3" fmla="*/ 634 h 634"/>
                <a:gd name="T4" fmla="*/ 1375 w 1375"/>
                <a:gd name="T5" fmla="*/ 84 h 634"/>
                <a:gd name="T6" fmla="*/ 1375 w 1375"/>
                <a:gd name="T7" fmla="*/ 36 h 634"/>
                <a:gd name="T8" fmla="*/ 1375 w 1375"/>
                <a:gd name="T9" fmla="*/ 0 h 634"/>
                <a:gd name="T10" fmla="*/ 0 w 1375"/>
                <a:gd name="T11" fmla="*/ 126 h 634"/>
              </a:gdLst>
              <a:ahLst/>
              <a:cxnLst>
                <a:cxn ang="0">
                  <a:pos x="T0" y="T1"/>
                </a:cxn>
                <a:cxn ang="0">
                  <a:pos x="T2" y="T3"/>
                </a:cxn>
                <a:cxn ang="0">
                  <a:pos x="T4" y="T5"/>
                </a:cxn>
                <a:cxn ang="0">
                  <a:pos x="T6" y="T7"/>
                </a:cxn>
                <a:cxn ang="0">
                  <a:pos x="T8" y="T9"/>
                </a:cxn>
                <a:cxn ang="0">
                  <a:pos x="T10" y="T11"/>
                </a:cxn>
              </a:cxnLst>
              <a:rect l="0" t="0" r="r" b="b"/>
              <a:pathLst>
                <a:path w="1375" h="634">
                  <a:moveTo>
                    <a:pt x="0" y="126"/>
                  </a:moveTo>
                  <a:lnTo>
                    <a:pt x="76" y="634"/>
                  </a:lnTo>
                  <a:lnTo>
                    <a:pt x="1375" y="84"/>
                  </a:lnTo>
                  <a:lnTo>
                    <a:pt x="1375" y="36"/>
                  </a:lnTo>
                  <a:lnTo>
                    <a:pt x="1375" y="0"/>
                  </a:lnTo>
                  <a:lnTo>
                    <a:pt x="0" y="126"/>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12" name="PA_淘宝店chenying0907 11"/>
          <p:cNvSpPr/>
          <p:nvPr>
            <p:custDataLst>
              <p:tags r:id="rId2"/>
            </p:custDataLst>
          </p:nvPr>
        </p:nvSpPr>
        <p:spPr>
          <a:xfrm>
            <a:off x="533871" y="591530"/>
            <a:ext cx="8076257" cy="3960440"/>
          </a:xfrm>
          <a:prstGeom prst="rect">
            <a:avLst/>
          </a:prstGeom>
          <a:solidFill>
            <a:schemeClr val="bg1">
              <a:alpha val="85000"/>
            </a:schemeClr>
          </a:solidFill>
          <a:ln>
            <a:noFill/>
          </a:ln>
          <a:effectLst>
            <a:outerShdw blurRad="368300" dist="63500" dir="4620000" algn="tl"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1" name="PA_圆角淘宝店chenying0907 1030"/>
          <p:cNvSpPr/>
          <p:nvPr>
            <p:custDataLst>
              <p:tags r:id="rId3"/>
            </p:custDataLst>
          </p:nvPr>
        </p:nvSpPr>
        <p:spPr>
          <a:xfrm>
            <a:off x="1607944" y="2427733"/>
            <a:ext cx="5937801" cy="217917"/>
          </a:xfrm>
          <a:prstGeom prst="roundRect">
            <a:avLst>
              <a:gd name="adj" fmla="val 50000"/>
            </a:avLst>
          </a:prstGeom>
          <a:no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dist"/>
            <a:r>
              <a:rPr lang="zh-CN" altLang="en-US" sz="1000" dirty="0" smtClean="0">
                <a:solidFill>
                  <a:schemeClr val="bg1">
                    <a:lumMod val="50000"/>
                  </a:schemeClr>
                </a:solidFill>
                <a:latin typeface="微软雅黑 Light" panose="020B0502040204020203" pitchFamily="34" charset="-122"/>
                <a:ea typeface="微软雅黑 Light" panose="020B0502040204020203" pitchFamily="34" charset="-122"/>
              </a:rPr>
              <a:t>软件需求规格说明</a:t>
            </a:r>
            <a:endParaRPr lang="en-US" altLang="zh-CN" sz="1000" dirty="0">
              <a:solidFill>
                <a:schemeClr val="bg1">
                  <a:lumMod val="50000"/>
                </a:schemeClr>
              </a:solidFill>
              <a:latin typeface="微软雅黑 Light" panose="020B0502040204020203" pitchFamily="34" charset="-122"/>
              <a:ea typeface="微软雅黑 Light" panose="020B0502040204020203" pitchFamily="34" charset="-122"/>
            </a:endParaRPr>
          </a:p>
        </p:txBody>
      </p:sp>
      <p:sp>
        <p:nvSpPr>
          <p:cNvPr id="43" name="PA_文本框 42"/>
          <p:cNvSpPr txBox="1"/>
          <p:nvPr>
            <p:custDataLst>
              <p:tags r:id="rId4"/>
            </p:custDataLst>
          </p:nvPr>
        </p:nvSpPr>
        <p:spPr>
          <a:xfrm>
            <a:off x="1607944" y="1781396"/>
            <a:ext cx="5904656" cy="584775"/>
          </a:xfrm>
          <a:prstGeom prst="rect">
            <a:avLst/>
          </a:prstGeom>
          <a:noFill/>
        </p:spPr>
        <p:txBody>
          <a:bodyPr wrap="square" lIns="0" rIns="0" rtlCol="0">
            <a:spAutoFit/>
          </a:bodyPr>
          <a:lstStyle/>
          <a:p>
            <a:pPr algn="dist"/>
            <a:r>
              <a:rPr lang="zh-CN" altLang="en-US" sz="3200" dirty="0" smtClean="0">
                <a:ln w="6350">
                  <a:noFill/>
                </a:ln>
                <a:solidFill>
                  <a:schemeClr val="accent3"/>
                </a:solidFill>
                <a:latin typeface="微软雅黑 Light" panose="020B0502040204020203" pitchFamily="34" charset="-122"/>
                <a:ea typeface="微软雅黑 Light" panose="020B0502040204020203" pitchFamily="34" charset="-122"/>
              </a:rPr>
              <a:t>“球约“微信小程序</a:t>
            </a:r>
            <a:endParaRPr lang="zh-CN" altLang="en-US" sz="3200" dirty="0">
              <a:ln w="6350">
                <a:noFill/>
              </a:ln>
              <a:solidFill>
                <a:schemeClr val="bg1">
                  <a:lumMod val="50000"/>
                </a:schemeClr>
              </a:solidFill>
              <a:latin typeface="微软雅黑 Light" panose="020B0502040204020203" pitchFamily="34" charset="-122"/>
              <a:ea typeface="微软雅黑 Light" panose="020B0502040204020203" pitchFamily="34" charset="-122"/>
            </a:endParaRPr>
          </a:p>
        </p:txBody>
      </p:sp>
      <p:grpSp>
        <p:nvGrpSpPr>
          <p:cNvPr id="47" name="PA_淘宝店chenying0907 46"/>
          <p:cNvGrpSpPr/>
          <p:nvPr>
            <p:custDataLst>
              <p:tags r:id="rId5"/>
            </p:custDataLst>
          </p:nvPr>
        </p:nvGrpSpPr>
        <p:grpSpPr>
          <a:xfrm>
            <a:off x="3084465" y="3286125"/>
            <a:ext cx="117790" cy="133898"/>
            <a:chOff x="860980" y="3583766"/>
            <a:chExt cx="100336" cy="114060"/>
          </a:xfrm>
          <a:solidFill>
            <a:schemeClr val="bg1">
              <a:lumMod val="65000"/>
            </a:schemeClr>
          </a:solidFill>
        </p:grpSpPr>
        <p:sp>
          <p:nvSpPr>
            <p:cNvPr id="48" name="淘宝店chenying0907 12"/>
            <p:cNvSpPr>
              <a:spLocks noEditPoints="1"/>
            </p:cNvSpPr>
            <p:nvPr/>
          </p:nvSpPr>
          <p:spPr bwMode="auto">
            <a:xfrm>
              <a:off x="884050" y="3583766"/>
              <a:ext cx="53830" cy="53740"/>
            </a:xfrm>
            <a:custGeom>
              <a:avLst/>
              <a:gdLst>
                <a:gd name="T0" fmla="*/ 31 w 62"/>
                <a:gd name="T1" fmla="*/ 62 h 62"/>
                <a:gd name="T2" fmla="*/ 0 w 62"/>
                <a:gd name="T3" fmla="*/ 31 h 62"/>
                <a:gd name="T4" fmla="*/ 31 w 62"/>
                <a:gd name="T5" fmla="*/ 0 h 62"/>
                <a:gd name="T6" fmla="*/ 62 w 62"/>
                <a:gd name="T7" fmla="*/ 31 h 62"/>
                <a:gd name="T8" fmla="*/ 31 w 62"/>
                <a:gd name="T9" fmla="*/ 62 h 62"/>
                <a:gd name="T10" fmla="*/ 31 w 62"/>
                <a:gd name="T11" fmla="*/ 11 h 62"/>
                <a:gd name="T12" fmla="*/ 11 w 62"/>
                <a:gd name="T13" fmla="*/ 31 h 62"/>
                <a:gd name="T14" fmla="*/ 31 w 62"/>
                <a:gd name="T15" fmla="*/ 51 h 62"/>
                <a:gd name="T16" fmla="*/ 51 w 62"/>
                <a:gd name="T17" fmla="*/ 31 h 62"/>
                <a:gd name="T18" fmla="*/ 31 w 62"/>
                <a:gd name="T19" fmla="*/ 1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2" h="62">
                  <a:moveTo>
                    <a:pt x="31" y="62"/>
                  </a:moveTo>
                  <a:cubicBezTo>
                    <a:pt x="14" y="62"/>
                    <a:pt x="0" y="48"/>
                    <a:pt x="0" y="31"/>
                  </a:cubicBezTo>
                  <a:cubicBezTo>
                    <a:pt x="0" y="14"/>
                    <a:pt x="14" y="0"/>
                    <a:pt x="31" y="0"/>
                  </a:cubicBezTo>
                  <a:cubicBezTo>
                    <a:pt x="48" y="0"/>
                    <a:pt x="62" y="14"/>
                    <a:pt x="62" y="31"/>
                  </a:cubicBezTo>
                  <a:cubicBezTo>
                    <a:pt x="62" y="48"/>
                    <a:pt x="48" y="62"/>
                    <a:pt x="31" y="62"/>
                  </a:cubicBezTo>
                  <a:close/>
                  <a:moveTo>
                    <a:pt x="31" y="11"/>
                  </a:moveTo>
                  <a:cubicBezTo>
                    <a:pt x="20" y="11"/>
                    <a:pt x="11" y="20"/>
                    <a:pt x="11" y="31"/>
                  </a:cubicBezTo>
                  <a:cubicBezTo>
                    <a:pt x="11" y="42"/>
                    <a:pt x="20" y="51"/>
                    <a:pt x="31" y="51"/>
                  </a:cubicBezTo>
                  <a:cubicBezTo>
                    <a:pt x="42" y="51"/>
                    <a:pt x="51" y="42"/>
                    <a:pt x="51" y="31"/>
                  </a:cubicBezTo>
                  <a:cubicBezTo>
                    <a:pt x="51" y="20"/>
                    <a:pt x="42" y="11"/>
                    <a:pt x="31" y="11"/>
                  </a:cubicBezTo>
                  <a:close/>
                </a:path>
              </a:pathLst>
            </a:cu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dist"/>
              <a:endParaRPr lang="zh-CN" altLang="en-US" sz="1400">
                <a:solidFill>
                  <a:schemeClr val="bg1">
                    <a:lumMod val="65000"/>
                  </a:schemeClr>
                </a:solidFill>
                <a:latin typeface="微软雅黑 Light" panose="020B0502040204020203" pitchFamily="34" charset="-122"/>
                <a:ea typeface="微软雅黑 Light" panose="020B0502040204020203" pitchFamily="34" charset="-122"/>
              </a:endParaRPr>
            </a:p>
          </p:txBody>
        </p:sp>
        <p:sp>
          <p:nvSpPr>
            <p:cNvPr id="49" name="淘宝店chenying0907 13"/>
            <p:cNvSpPr/>
            <p:nvPr/>
          </p:nvSpPr>
          <p:spPr bwMode="auto">
            <a:xfrm>
              <a:off x="860980" y="3643355"/>
              <a:ext cx="100336" cy="54471"/>
            </a:xfrm>
            <a:custGeom>
              <a:avLst/>
              <a:gdLst>
                <a:gd name="T0" fmla="*/ 111 w 116"/>
                <a:gd name="T1" fmla="*/ 63 h 63"/>
                <a:gd name="T2" fmla="*/ 105 w 116"/>
                <a:gd name="T3" fmla="*/ 58 h 63"/>
                <a:gd name="T4" fmla="*/ 58 w 116"/>
                <a:gd name="T5" fmla="*/ 11 h 63"/>
                <a:gd name="T6" fmla="*/ 11 w 116"/>
                <a:gd name="T7" fmla="*/ 58 h 63"/>
                <a:gd name="T8" fmla="*/ 6 w 116"/>
                <a:gd name="T9" fmla="*/ 63 h 63"/>
                <a:gd name="T10" fmla="*/ 0 w 116"/>
                <a:gd name="T11" fmla="*/ 58 h 63"/>
                <a:gd name="T12" fmla="*/ 58 w 116"/>
                <a:gd name="T13" fmla="*/ 0 h 63"/>
                <a:gd name="T14" fmla="*/ 116 w 116"/>
                <a:gd name="T15" fmla="*/ 58 h 63"/>
                <a:gd name="T16" fmla="*/ 111 w 116"/>
                <a:gd name="T17"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6" h="63">
                  <a:moveTo>
                    <a:pt x="111" y="63"/>
                  </a:moveTo>
                  <a:cubicBezTo>
                    <a:pt x="108" y="63"/>
                    <a:pt x="105" y="61"/>
                    <a:pt x="105" y="58"/>
                  </a:cubicBezTo>
                  <a:cubicBezTo>
                    <a:pt x="105" y="32"/>
                    <a:pt x="84" y="11"/>
                    <a:pt x="58" y="11"/>
                  </a:cubicBezTo>
                  <a:cubicBezTo>
                    <a:pt x="32" y="11"/>
                    <a:pt x="11" y="32"/>
                    <a:pt x="11" y="58"/>
                  </a:cubicBezTo>
                  <a:cubicBezTo>
                    <a:pt x="11" y="61"/>
                    <a:pt x="9" y="63"/>
                    <a:pt x="6" y="63"/>
                  </a:cubicBezTo>
                  <a:cubicBezTo>
                    <a:pt x="3" y="63"/>
                    <a:pt x="0" y="61"/>
                    <a:pt x="0" y="58"/>
                  </a:cubicBezTo>
                  <a:cubicBezTo>
                    <a:pt x="0" y="26"/>
                    <a:pt x="26" y="0"/>
                    <a:pt x="58" y="0"/>
                  </a:cubicBezTo>
                  <a:cubicBezTo>
                    <a:pt x="90" y="0"/>
                    <a:pt x="116" y="26"/>
                    <a:pt x="116" y="58"/>
                  </a:cubicBezTo>
                  <a:cubicBezTo>
                    <a:pt x="116" y="61"/>
                    <a:pt x="114" y="63"/>
                    <a:pt x="111" y="63"/>
                  </a:cubicBezTo>
                  <a:close/>
                </a:path>
              </a:pathLst>
            </a:cu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dist"/>
              <a:endParaRPr lang="zh-CN" altLang="en-US" sz="1400">
                <a:solidFill>
                  <a:schemeClr val="bg1">
                    <a:lumMod val="65000"/>
                  </a:schemeClr>
                </a:solidFill>
                <a:latin typeface="微软雅黑 Light" panose="020B0502040204020203" pitchFamily="34" charset="-122"/>
                <a:ea typeface="微软雅黑 Light" panose="020B0502040204020203" pitchFamily="34" charset="-122"/>
              </a:endParaRPr>
            </a:p>
          </p:txBody>
        </p:sp>
      </p:grpSp>
      <p:grpSp>
        <p:nvGrpSpPr>
          <p:cNvPr id="52" name="PA_淘宝店chenying0907 16"/>
          <p:cNvGrpSpPr/>
          <p:nvPr>
            <p:custDataLst>
              <p:tags r:id="rId6"/>
            </p:custDataLst>
          </p:nvPr>
        </p:nvGrpSpPr>
        <p:grpSpPr bwMode="auto">
          <a:xfrm>
            <a:off x="4842042" y="3280658"/>
            <a:ext cx="92272" cy="148308"/>
            <a:chOff x="4441" y="3144"/>
            <a:chExt cx="215" cy="345"/>
          </a:xfrm>
          <a:solidFill>
            <a:schemeClr val="bg1">
              <a:lumMod val="65000"/>
            </a:schemeClr>
          </a:solidFill>
        </p:grpSpPr>
        <p:sp>
          <p:nvSpPr>
            <p:cNvPr id="53" name="淘宝店chenying0907 17"/>
            <p:cNvSpPr>
              <a:spLocks noEditPoints="1"/>
            </p:cNvSpPr>
            <p:nvPr/>
          </p:nvSpPr>
          <p:spPr bwMode="auto">
            <a:xfrm>
              <a:off x="4474" y="3144"/>
              <a:ext cx="149" cy="253"/>
            </a:xfrm>
            <a:custGeom>
              <a:avLst/>
              <a:gdLst>
                <a:gd name="T0" fmla="*/ 31 w 63"/>
                <a:gd name="T1" fmla="*/ 107 h 107"/>
                <a:gd name="T2" fmla="*/ 63 w 63"/>
                <a:gd name="T3" fmla="*/ 78 h 107"/>
                <a:gd name="T4" fmla="*/ 63 w 63"/>
                <a:gd name="T5" fmla="*/ 29 h 107"/>
                <a:gd name="T6" fmla="*/ 31 w 63"/>
                <a:gd name="T7" fmla="*/ 0 h 107"/>
                <a:gd name="T8" fmla="*/ 0 w 63"/>
                <a:gd name="T9" fmla="*/ 29 h 107"/>
                <a:gd name="T10" fmla="*/ 0 w 63"/>
                <a:gd name="T11" fmla="*/ 78 h 107"/>
                <a:gd name="T12" fmla="*/ 31 w 63"/>
                <a:gd name="T13" fmla="*/ 107 h 107"/>
                <a:gd name="T14" fmla="*/ 10 w 63"/>
                <a:gd name="T15" fmla="*/ 29 h 107"/>
                <a:gd name="T16" fmla="*/ 31 w 63"/>
                <a:gd name="T17" fmla="*/ 10 h 107"/>
                <a:gd name="T18" fmla="*/ 53 w 63"/>
                <a:gd name="T19" fmla="*/ 29 h 107"/>
                <a:gd name="T20" fmla="*/ 53 w 63"/>
                <a:gd name="T21" fmla="*/ 78 h 107"/>
                <a:gd name="T22" fmla="*/ 31 w 63"/>
                <a:gd name="T23" fmla="*/ 97 h 107"/>
                <a:gd name="T24" fmla="*/ 10 w 63"/>
                <a:gd name="T25" fmla="*/ 78 h 107"/>
                <a:gd name="T26" fmla="*/ 10 w 63"/>
                <a:gd name="T27" fmla="*/ 29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 h="107">
                  <a:moveTo>
                    <a:pt x="31" y="107"/>
                  </a:moveTo>
                  <a:cubicBezTo>
                    <a:pt x="49" y="107"/>
                    <a:pt x="63" y="94"/>
                    <a:pt x="63" y="78"/>
                  </a:cubicBezTo>
                  <a:cubicBezTo>
                    <a:pt x="63" y="29"/>
                    <a:pt x="63" y="29"/>
                    <a:pt x="63" y="29"/>
                  </a:cubicBezTo>
                  <a:cubicBezTo>
                    <a:pt x="63" y="13"/>
                    <a:pt x="49" y="0"/>
                    <a:pt x="31" y="0"/>
                  </a:cubicBezTo>
                  <a:cubicBezTo>
                    <a:pt x="14" y="0"/>
                    <a:pt x="0" y="13"/>
                    <a:pt x="0" y="29"/>
                  </a:cubicBezTo>
                  <a:cubicBezTo>
                    <a:pt x="0" y="78"/>
                    <a:pt x="0" y="78"/>
                    <a:pt x="0" y="78"/>
                  </a:cubicBezTo>
                  <a:cubicBezTo>
                    <a:pt x="0" y="94"/>
                    <a:pt x="14" y="107"/>
                    <a:pt x="31" y="107"/>
                  </a:cubicBezTo>
                  <a:close/>
                  <a:moveTo>
                    <a:pt x="10" y="29"/>
                  </a:moveTo>
                  <a:cubicBezTo>
                    <a:pt x="10" y="18"/>
                    <a:pt x="19" y="10"/>
                    <a:pt x="31" y="10"/>
                  </a:cubicBezTo>
                  <a:cubicBezTo>
                    <a:pt x="43" y="10"/>
                    <a:pt x="53" y="18"/>
                    <a:pt x="53" y="29"/>
                  </a:cubicBezTo>
                  <a:cubicBezTo>
                    <a:pt x="53" y="78"/>
                    <a:pt x="53" y="78"/>
                    <a:pt x="53" y="78"/>
                  </a:cubicBezTo>
                  <a:cubicBezTo>
                    <a:pt x="53" y="88"/>
                    <a:pt x="43" y="97"/>
                    <a:pt x="31" y="97"/>
                  </a:cubicBezTo>
                  <a:cubicBezTo>
                    <a:pt x="19" y="97"/>
                    <a:pt x="10" y="88"/>
                    <a:pt x="10" y="78"/>
                  </a:cubicBezTo>
                  <a:lnTo>
                    <a:pt x="10" y="29"/>
                  </a:lnTo>
                  <a:close/>
                </a:path>
              </a:pathLst>
            </a:cu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dist"/>
              <a:endParaRPr lang="zh-CN" altLang="en-US" sz="1400">
                <a:solidFill>
                  <a:schemeClr val="bg1">
                    <a:lumMod val="65000"/>
                  </a:schemeClr>
                </a:solidFill>
                <a:latin typeface="微软雅黑 Light" panose="020B0502040204020203" pitchFamily="34" charset="-122"/>
                <a:ea typeface="微软雅黑 Light" panose="020B0502040204020203" pitchFamily="34" charset="-122"/>
              </a:endParaRPr>
            </a:p>
          </p:txBody>
        </p:sp>
        <p:sp>
          <p:nvSpPr>
            <p:cNvPr id="54" name="淘宝店chenying0907 18"/>
            <p:cNvSpPr/>
            <p:nvPr/>
          </p:nvSpPr>
          <p:spPr bwMode="auto">
            <a:xfrm>
              <a:off x="4441" y="3267"/>
              <a:ext cx="215" cy="222"/>
            </a:xfrm>
            <a:custGeom>
              <a:avLst/>
              <a:gdLst>
                <a:gd name="T0" fmla="*/ 86 w 91"/>
                <a:gd name="T1" fmla="*/ 0 h 94"/>
                <a:gd name="T2" fmla="*/ 81 w 91"/>
                <a:gd name="T3" fmla="*/ 5 h 94"/>
                <a:gd name="T4" fmla="*/ 81 w 91"/>
                <a:gd name="T5" fmla="*/ 28 h 94"/>
                <a:gd name="T6" fmla="*/ 45 w 91"/>
                <a:gd name="T7" fmla="*/ 59 h 94"/>
                <a:gd name="T8" fmla="*/ 10 w 91"/>
                <a:gd name="T9" fmla="*/ 28 h 94"/>
                <a:gd name="T10" fmla="*/ 10 w 91"/>
                <a:gd name="T11" fmla="*/ 5 h 94"/>
                <a:gd name="T12" fmla="*/ 5 w 91"/>
                <a:gd name="T13" fmla="*/ 0 h 94"/>
                <a:gd name="T14" fmla="*/ 0 w 91"/>
                <a:gd name="T15" fmla="*/ 5 h 94"/>
                <a:gd name="T16" fmla="*/ 0 w 91"/>
                <a:gd name="T17" fmla="*/ 28 h 94"/>
                <a:gd name="T18" fmla="*/ 40 w 91"/>
                <a:gd name="T19" fmla="*/ 69 h 94"/>
                <a:gd name="T20" fmla="*/ 40 w 91"/>
                <a:gd name="T21" fmla="*/ 84 h 94"/>
                <a:gd name="T22" fmla="*/ 20 w 91"/>
                <a:gd name="T23" fmla="*/ 84 h 94"/>
                <a:gd name="T24" fmla="*/ 15 w 91"/>
                <a:gd name="T25" fmla="*/ 89 h 94"/>
                <a:gd name="T26" fmla="*/ 20 w 91"/>
                <a:gd name="T27" fmla="*/ 94 h 94"/>
                <a:gd name="T28" fmla="*/ 70 w 91"/>
                <a:gd name="T29" fmla="*/ 94 h 94"/>
                <a:gd name="T30" fmla="*/ 75 w 91"/>
                <a:gd name="T31" fmla="*/ 89 h 94"/>
                <a:gd name="T32" fmla="*/ 70 w 91"/>
                <a:gd name="T33" fmla="*/ 84 h 94"/>
                <a:gd name="T34" fmla="*/ 50 w 91"/>
                <a:gd name="T35" fmla="*/ 84 h 94"/>
                <a:gd name="T36" fmla="*/ 50 w 91"/>
                <a:gd name="T37" fmla="*/ 69 h 94"/>
                <a:gd name="T38" fmla="*/ 91 w 91"/>
                <a:gd name="T39" fmla="*/ 28 h 94"/>
                <a:gd name="T40" fmla="*/ 91 w 91"/>
                <a:gd name="T41" fmla="*/ 5 h 94"/>
                <a:gd name="T42" fmla="*/ 86 w 91"/>
                <a:gd name="T43"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1" h="94">
                  <a:moveTo>
                    <a:pt x="86" y="0"/>
                  </a:moveTo>
                  <a:cubicBezTo>
                    <a:pt x="83" y="0"/>
                    <a:pt x="81" y="3"/>
                    <a:pt x="81" y="5"/>
                  </a:cubicBezTo>
                  <a:cubicBezTo>
                    <a:pt x="81" y="28"/>
                    <a:pt x="81" y="28"/>
                    <a:pt x="81" y="28"/>
                  </a:cubicBezTo>
                  <a:cubicBezTo>
                    <a:pt x="81" y="45"/>
                    <a:pt x="65" y="59"/>
                    <a:pt x="45" y="59"/>
                  </a:cubicBezTo>
                  <a:cubicBezTo>
                    <a:pt x="26" y="59"/>
                    <a:pt x="10" y="45"/>
                    <a:pt x="10" y="28"/>
                  </a:cubicBezTo>
                  <a:cubicBezTo>
                    <a:pt x="10" y="5"/>
                    <a:pt x="10" y="5"/>
                    <a:pt x="10" y="5"/>
                  </a:cubicBezTo>
                  <a:cubicBezTo>
                    <a:pt x="10" y="2"/>
                    <a:pt x="8" y="0"/>
                    <a:pt x="5" y="0"/>
                  </a:cubicBezTo>
                  <a:cubicBezTo>
                    <a:pt x="2" y="0"/>
                    <a:pt x="0" y="2"/>
                    <a:pt x="0" y="5"/>
                  </a:cubicBezTo>
                  <a:cubicBezTo>
                    <a:pt x="0" y="28"/>
                    <a:pt x="0" y="28"/>
                    <a:pt x="0" y="28"/>
                  </a:cubicBezTo>
                  <a:cubicBezTo>
                    <a:pt x="0" y="49"/>
                    <a:pt x="18" y="67"/>
                    <a:pt x="40" y="69"/>
                  </a:cubicBezTo>
                  <a:cubicBezTo>
                    <a:pt x="40" y="84"/>
                    <a:pt x="40" y="84"/>
                    <a:pt x="40" y="84"/>
                  </a:cubicBezTo>
                  <a:cubicBezTo>
                    <a:pt x="20" y="84"/>
                    <a:pt x="20" y="84"/>
                    <a:pt x="20" y="84"/>
                  </a:cubicBezTo>
                  <a:cubicBezTo>
                    <a:pt x="18" y="84"/>
                    <a:pt x="15" y="86"/>
                    <a:pt x="15" y="89"/>
                  </a:cubicBezTo>
                  <a:cubicBezTo>
                    <a:pt x="15" y="92"/>
                    <a:pt x="18" y="94"/>
                    <a:pt x="20" y="94"/>
                  </a:cubicBezTo>
                  <a:cubicBezTo>
                    <a:pt x="70" y="94"/>
                    <a:pt x="70" y="94"/>
                    <a:pt x="70" y="94"/>
                  </a:cubicBezTo>
                  <a:cubicBezTo>
                    <a:pt x="73" y="94"/>
                    <a:pt x="75" y="92"/>
                    <a:pt x="75" y="89"/>
                  </a:cubicBezTo>
                  <a:cubicBezTo>
                    <a:pt x="75" y="86"/>
                    <a:pt x="73" y="84"/>
                    <a:pt x="70" y="84"/>
                  </a:cubicBezTo>
                  <a:cubicBezTo>
                    <a:pt x="50" y="84"/>
                    <a:pt x="50" y="84"/>
                    <a:pt x="50" y="84"/>
                  </a:cubicBezTo>
                  <a:cubicBezTo>
                    <a:pt x="50" y="69"/>
                    <a:pt x="50" y="69"/>
                    <a:pt x="50" y="69"/>
                  </a:cubicBezTo>
                  <a:cubicBezTo>
                    <a:pt x="73" y="67"/>
                    <a:pt x="91" y="49"/>
                    <a:pt x="91" y="28"/>
                  </a:cubicBezTo>
                  <a:cubicBezTo>
                    <a:pt x="91" y="5"/>
                    <a:pt x="91" y="5"/>
                    <a:pt x="91" y="5"/>
                  </a:cubicBezTo>
                  <a:cubicBezTo>
                    <a:pt x="91" y="3"/>
                    <a:pt x="88" y="0"/>
                    <a:pt x="86" y="0"/>
                  </a:cubicBezTo>
                  <a:close/>
                </a:path>
              </a:pathLst>
            </a:cu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dist"/>
              <a:endParaRPr lang="zh-CN" altLang="en-US" sz="1400">
                <a:solidFill>
                  <a:schemeClr val="bg1">
                    <a:lumMod val="65000"/>
                  </a:schemeClr>
                </a:solidFill>
                <a:latin typeface="微软雅黑 Light" panose="020B0502040204020203" pitchFamily="34" charset="-122"/>
                <a:ea typeface="微软雅黑 Light" panose="020B0502040204020203" pitchFamily="34" charset="-122"/>
              </a:endParaRPr>
            </a:p>
          </p:txBody>
        </p:sp>
      </p:grpSp>
      <p:sp>
        <p:nvSpPr>
          <p:cNvPr id="55" name="PA_文本框 19"/>
          <p:cNvSpPr txBox="1">
            <a:spLocks noChangeArrowheads="1"/>
          </p:cNvSpPr>
          <p:nvPr>
            <p:custDataLst>
              <p:tags r:id="rId7"/>
            </p:custDataLst>
          </p:nvPr>
        </p:nvSpPr>
        <p:spPr bwMode="auto">
          <a:xfrm>
            <a:off x="3268141" y="3232640"/>
            <a:ext cx="1515158"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000" dirty="0" smtClean="0">
                <a:solidFill>
                  <a:schemeClr val="bg1">
                    <a:lumMod val="50000"/>
                  </a:schemeClr>
                </a:solidFill>
                <a:latin typeface="微软雅黑 Light" panose="020B0502040204020203" pitchFamily="34" charset="-122"/>
                <a:ea typeface="微软雅黑 Light" panose="020B0502040204020203" pitchFamily="34" charset="-122"/>
              </a:rPr>
              <a:t>G06——</a:t>
            </a:r>
            <a:r>
              <a:rPr lang="zh-CN" altLang="en-US" sz="1000" dirty="0" smtClean="0">
                <a:solidFill>
                  <a:schemeClr val="bg1">
                    <a:lumMod val="50000"/>
                  </a:schemeClr>
                </a:solidFill>
                <a:latin typeface="微软雅黑 Light" panose="020B0502040204020203" pitchFamily="34" charset="-122"/>
                <a:ea typeface="微软雅黑 Light" panose="020B0502040204020203" pitchFamily="34" charset="-122"/>
              </a:rPr>
              <a:t>不会打加一队</a:t>
            </a:r>
            <a:endParaRPr lang="en-US" altLang="zh-CN" sz="1000" dirty="0">
              <a:solidFill>
                <a:schemeClr val="bg1">
                  <a:lumMod val="50000"/>
                </a:schemeClr>
              </a:solidFill>
              <a:latin typeface="微软雅黑 Light" panose="020B0502040204020203" pitchFamily="34" charset="-122"/>
              <a:ea typeface="微软雅黑 Light" panose="020B0502040204020203" pitchFamily="34" charset="-122"/>
            </a:endParaRPr>
          </a:p>
        </p:txBody>
      </p:sp>
      <p:sp>
        <p:nvSpPr>
          <p:cNvPr id="56" name="PA_文本框 20"/>
          <p:cNvSpPr txBox="1">
            <a:spLocks noChangeArrowheads="1"/>
          </p:cNvSpPr>
          <p:nvPr>
            <p:custDataLst>
              <p:tags r:id="rId8"/>
            </p:custDataLst>
          </p:nvPr>
        </p:nvSpPr>
        <p:spPr bwMode="auto">
          <a:xfrm>
            <a:off x="5028828" y="3232640"/>
            <a:ext cx="954107"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000" dirty="0">
                <a:solidFill>
                  <a:schemeClr val="bg1">
                    <a:lumMod val="50000"/>
                  </a:schemeClr>
                </a:solidFill>
                <a:latin typeface="微软雅黑 Light" panose="020B0502040204020203" pitchFamily="34" charset="-122"/>
                <a:ea typeface="微软雅黑 Light" panose="020B0502040204020203" pitchFamily="34" charset="-122"/>
              </a:rPr>
              <a:t>李</a:t>
            </a:r>
            <a:r>
              <a:rPr lang="zh-CN" altLang="en-US" sz="1000" dirty="0" smtClean="0">
                <a:solidFill>
                  <a:schemeClr val="bg1">
                    <a:lumMod val="50000"/>
                  </a:schemeClr>
                </a:solidFill>
                <a:latin typeface="微软雅黑 Light" panose="020B0502040204020203" pitchFamily="34" charset="-122"/>
                <a:ea typeface="微软雅黑 Light" panose="020B0502040204020203" pitchFamily="34" charset="-122"/>
              </a:rPr>
              <a:t>骏（组长）</a:t>
            </a:r>
            <a:endParaRPr lang="en-US" altLang="zh-CN" sz="1000" dirty="0">
              <a:solidFill>
                <a:schemeClr val="bg1">
                  <a:lumMod val="50000"/>
                </a:schemeClr>
              </a:solidFill>
              <a:latin typeface="微软雅黑 Light" panose="020B0502040204020203" pitchFamily="34" charset="-122"/>
              <a:ea typeface="微软雅黑 Light" panose="020B0502040204020203" pitchFamily="34" charset="-122"/>
            </a:endParaRPr>
          </a:p>
        </p:txBody>
      </p:sp>
      <p:pic>
        <p:nvPicPr>
          <p:cNvPr id="3" name="DJ OKAWARI - Flower Dance">
            <a:hlinkClick r:id="" action="ppaction://media"/>
          </p:cNvPr>
          <p:cNvPicPr>
            <a:picLocks noChangeAspect="1"/>
          </p:cNvPicPr>
          <p:nvPr>
            <a:audioFile r:link="rId10"/>
            <p:extLst>
              <p:ext uri="{DAA4B4D4-6D71-4841-9C94-3DE7FCFB9230}">
                <p14:media xmlns:p14="http://schemas.microsoft.com/office/powerpoint/2010/main" r:embed="rId9"/>
              </p:ext>
            </p:extLst>
          </p:nvPr>
        </p:nvPicPr>
        <p:blipFill>
          <a:blip r:embed="rId12"/>
          <a:stretch>
            <a:fillRect/>
          </a:stretch>
        </p:blipFill>
        <p:spPr>
          <a:xfrm>
            <a:off x="6012160" y="-1924390"/>
            <a:ext cx="609600" cy="609600"/>
          </a:xfrm>
          <a:prstGeom prst="rect">
            <a:avLst/>
          </a:prstGeom>
        </p:spPr>
      </p:pic>
      <p:pic>
        <p:nvPicPr>
          <p:cNvPr id="21" name="图片 20"/>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63382" y="2654226"/>
            <a:ext cx="1795696" cy="1548681"/>
          </a:xfrm>
          <a:prstGeom prst="rect">
            <a:avLst/>
          </a:prstGeom>
        </p:spPr>
      </p:pic>
      <p:sp>
        <p:nvSpPr>
          <p:cNvPr id="22" name="TextBox 82"/>
          <p:cNvSpPr txBox="1"/>
          <p:nvPr/>
        </p:nvSpPr>
        <p:spPr>
          <a:xfrm>
            <a:off x="3449129" y="3685543"/>
            <a:ext cx="2096510" cy="246221"/>
          </a:xfrm>
          <a:prstGeom prst="rect">
            <a:avLst/>
          </a:prstGeom>
          <a:noFill/>
        </p:spPr>
        <p:txBody>
          <a:bodyPr wrap="square" rtlCol="0">
            <a:spAutoFit/>
          </a:bodyPr>
          <a:lstStyle/>
          <a:p>
            <a:pPr algn="ctr"/>
            <a:r>
              <a:rPr lang="zh-CN" altLang="en-US" sz="1000" dirty="0">
                <a:solidFill>
                  <a:schemeClr val="bg1">
                    <a:lumMod val="50000"/>
                  </a:schemeClr>
                </a:solidFill>
                <a:latin typeface="微软雅黑 Light" panose="020B0502040204020203" pitchFamily="34" charset="-122"/>
                <a:ea typeface="微软雅黑 Light" panose="020B0502040204020203" pitchFamily="34" charset="-122"/>
              </a:rPr>
              <a:t>组员：林豪 周南</a:t>
            </a:r>
          </a:p>
        </p:txBody>
      </p:sp>
      <p:sp>
        <p:nvSpPr>
          <p:cNvPr id="23" name="文本框 22"/>
          <p:cNvSpPr txBox="1"/>
          <p:nvPr/>
        </p:nvSpPr>
        <p:spPr>
          <a:xfrm>
            <a:off x="6536239" y="3892367"/>
            <a:ext cx="2133544" cy="523220"/>
          </a:xfrm>
          <a:prstGeom prst="rect">
            <a:avLst/>
          </a:prstGeom>
          <a:noFill/>
        </p:spPr>
        <p:txBody>
          <a:bodyPr wrap="square" rtlCol="0">
            <a:spAutoFit/>
          </a:bodyPr>
          <a:lstStyle/>
          <a:p>
            <a:pPr algn="ctr"/>
            <a:r>
              <a:rPr lang="en-US" altLang="zh-CN" sz="1400" b="1" dirty="0" smtClean="0">
                <a:latin typeface="微软雅黑" panose="020B0503020204020204" pitchFamily="34" charset="-122"/>
                <a:ea typeface="微软雅黑" panose="020B0503020204020204" pitchFamily="34" charset="-122"/>
              </a:rPr>
              <a:t>2019</a:t>
            </a:r>
            <a:r>
              <a:rPr lang="zh-CN" altLang="en-US" sz="1400" b="1" dirty="0" smtClean="0">
                <a:latin typeface="微软雅黑" panose="020B0503020204020204" pitchFamily="34" charset="-122"/>
                <a:ea typeface="微软雅黑" panose="020B0503020204020204" pitchFamily="34" charset="-122"/>
              </a:rPr>
              <a:t>年</a:t>
            </a:r>
            <a:r>
              <a:rPr lang="en-US" altLang="zh-CN" sz="1400" b="1" dirty="0">
                <a:latin typeface="微软雅黑" panose="020B0503020204020204" pitchFamily="34" charset="-122"/>
                <a:ea typeface="微软雅黑" panose="020B0503020204020204" pitchFamily="34" charset="-122"/>
              </a:rPr>
              <a:t>4</a:t>
            </a:r>
            <a:r>
              <a:rPr lang="zh-CN" altLang="en-US" sz="1400" b="1" dirty="0" smtClean="0">
                <a:latin typeface="微软雅黑" panose="020B0503020204020204" pitchFamily="34" charset="-122"/>
                <a:ea typeface="微软雅黑" panose="020B0503020204020204" pitchFamily="34" charset="-122"/>
              </a:rPr>
              <a:t>月</a:t>
            </a:r>
            <a:r>
              <a:rPr lang="en-US" altLang="zh-CN" sz="1400" b="1" dirty="0">
                <a:latin typeface="微软雅黑" panose="020B0503020204020204" pitchFamily="34" charset="-122"/>
                <a:ea typeface="微软雅黑" panose="020B0503020204020204" pitchFamily="34" charset="-122"/>
              </a:rPr>
              <a:t>7</a:t>
            </a:r>
            <a:r>
              <a:rPr lang="zh-CN" altLang="en-US" sz="1400" b="1" dirty="0" smtClean="0">
                <a:latin typeface="微软雅黑" panose="020B0503020204020204" pitchFamily="34" charset="-122"/>
                <a:ea typeface="微软雅黑" panose="020B0503020204020204" pitchFamily="34" charset="-122"/>
              </a:rPr>
              <a:t>日 </a:t>
            </a:r>
            <a:r>
              <a:rPr lang="en-US" altLang="zh-CN" sz="1400" b="1" dirty="0">
                <a:latin typeface="微软雅黑" panose="020B0503020204020204" pitchFamily="34" charset="-122"/>
                <a:ea typeface="微软雅黑" panose="020B0503020204020204" pitchFamily="34" charset="-122"/>
              </a:rPr>
              <a:t>SE2019</a:t>
            </a:r>
            <a:r>
              <a:rPr lang="zh-CN" altLang="en-US" sz="1400" b="1" dirty="0">
                <a:latin typeface="微软雅黑" panose="020B0503020204020204" pitchFamily="34" charset="-122"/>
                <a:ea typeface="微软雅黑" panose="020B0503020204020204" pitchFamily="34" charset="-122"/>
              </a:rPr>
              <a:t>春</a:t>
            </a:r>
            <a:r>
              <a:rPr lang="en-US" altLang="zh-CN" sz="1400" b="1" dirty="0">
                <a:latin typeface="微软雅黑" panose="020B0503020204020204" pitchFamily="34" charset="-122"/>
                <a:ea typeface="微软雅黑" panose="020B0503020204020204" pitchFamily="34" charset="-122"/>
              </a:rPr>
              <a:t>-G06</a:t>
            </a:r>
            <a:endParaRPr lang="zh-CN" altLang="en-US" sz="1400" b="1" dirty="0">
              <a:latin typeface="微软雅黑" panose="020B0503020204020204" pitchFamily="34" charset="-122"/>
              <a:ea typeface="微软雅黑" panose="020B0503020204020204" pitchFamily="34" charset="-122"/>
            </a:endParaRPr>
          </a:p>
        </p:txBody>
      </p:sp>
    </p:spTree>
  </p:cSld>
  <p:clrMapOvr>
    <a:masterClrMapping/>
  </p:clrMapOvr>
  <p:transition spd="slow" advClick="0" advTm="0">
    <p:wipe/>
  </p:transition>
  <p:timing>
    <p:tnLst>
      <p:par>
        <p:cTn id="1" dur="indefinite" restart="never" nodeType="tmRoot">
          <p:childTnLst>
            <p:audio>
              <p:cMediaNode vol="80000" numSld="99">
                <p:cTn id="2" repeatCount="indefinite" fill="hold" display="0">
                  <p:stCondLst>
                    <p:cond delay="indefinite"/>
                  </p:stCondLst>
                  <p:endCondLst>
                    <p:cond evt="onStopAudio" delay="0">
                      <p:tgtEl>
                        <p:sldTgt/>
                      </p:tgtEl>
                    </p:cond>
                  </p:endCondLst>
                </p:cTn>
                <p:tgtEl>
                  <p:spTgt spid="3"/>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PA_淘宝店chenying0907 44"/>
          <p:cNvGrpSpPr/>
          <p:nvPr>
            <p:custDataLst>
              <p:tags r:id="rId2"/>
            </p:custDataLst>
          </p:nvPr>
        </p:nvGrpSpPr>
        <p:grpSpPr>
          <a:xfrm>
            <a:off x="-9190" y="0"/>
            <a:ext cx="620750" cy="791858"/>
            <a:chOff x="0" y="-21236"/>
            <a:chExt cx="3311527" cy="4224338"/>
          </a:xfrm>
        </p:grpSpPr>
        <p:sp>
          <p:nvSpPr>
            <p:cNvPr id="46" name="淘宝店chenying0907 37"/>
            <p:cNvSpPr/>
            <p:nvPr/>
          </p:nvSpPr>
          <p:spPr bwMode="auto">
            <a:xfrm rot="5400000">
              <a:off x="-264318" y="627258"/>
              <a:ext cx="3840163" cy="3311525"/>
            </a:xfrm>
            <a:custGeom>
              <a:avLst/>
              <a:gdLst>
                <a:gd name="T0" fmla="*/ 0 w 2419"/>
                <a:gd name="T1" fmla="*/ 0 h 2086"/>
                <a:gd name="T2" fmla="*/ 753 w 2419"/>
                <a:gd name="T3" fmla="*/ 2008 h 2086"/>
                <a:gd name="T4" fmla="*/ 1228 w 2419"/>
                <a:gd name="T5" fmla="*/ 2086 h 2086"/>
                <a:gd name="T6" fmla="*/ 2419 w 2419"/>
                <a:gd name="T7" fmla="*/ 2086 h 2086"/>
                <a:gd name="T8" fmla="*/ 0 w 2419"/>
                <a:gd name="T9" fmla="*/ 0 h 2086"/>
              </a:gdLst>
              <a:ahLst/>
              <a:cxnLst>
                <a:cxn ang="0">
                  <a:pos x="T0" y="T1"/>
                </a:cxn>
                <a:cxn ang="0">
                  <a:pos x="T2" y="T3"/>
                </a:cxn>
                <a:cxn ang="0">
                  <a:pos x="T4" y="T5"/>
                </a:cxn>
                <a:cxn ang="0">
                  <a:pos x="T6" y="T7"/>
                </a:cxn>
                <a:cxn ang="0">
                  <a:pos x="T8" y="T9"/>
                </a:cxn>
              </a:cxnLst>
              <a:rect l="0" t="0" r="r" b="b"/>
              <a:pathLst>
                <a:path w="2419" h="2086">
                  <a:moveTo>
                    <a:pt x="0" y="0"/>
                  </a:moveTo>
                  <a:lnTo>
                    <a:pt x="753" y="2008"/>
                  </a:lnTo>
                  <a:lnTo>
                    <a:pt x="1228" y="2086"/>
                  </a:lnTo>
                  <a:lnTo>
                    <a:pt x="2419" y="2086"/>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 name="淘宝店chenying0907 38"/>
            <p:cNvSpPr/>
            <p:nvPr/>
          </p:nvSpPr>
          <p:spPr bwMode="auto">
            <a:xfrm rot="5400000">
              <a:off x="927895" y="-825304"/>
              <a:ext cx="1579563" cy="3187700"/>
            </a:xfrm>
            <a:custGeom>
              <a:avLst/>
              <a:gdLst>
                <a:gd name="T0" fmla="*/ 242 w 995"/>
                <a:gd name="T1" fmla="*/ 0 h 2008"/>
                <a:gd name="T2" fmla="*/ 0 w 995"/>
                <a:gd name="T3" fmla="*/ 305 h 2008"/>
                <a:gd name="T4" fmla="*/ 0 w 995"/>
                <a:gd name="T5" fmla="*/ 1845 h 2008"/>
                <a:gd name="T6" fmla="*/ 995 w 995"/>
                <a:gd name="T7" fmla="*/ 2008 h 2008"/>
                <a:gd name="T8" fmla="*/ 242 w 995"/>
                <a:gd name="T9" fmla="*/ 0 h 2008"/>
              </a:gdLst>
              <a:ahLst/>
              <a:cxnLst>
                <a:cxn ang="0">
                  <a:pos x="T0" y="T1"/>
                </a:cxn>
                <a:cxn ang="0">
                  <a:pos x="T2" y="T3"/>
                </a:cxn>
                <a:cxn ang="0">
                  <a:pos x="T4" y="T5"/>
                </a:cxn>
                <a:cxn ang="0">
                  <a:pos x="T6" y="T7"/>
                </a:cxn>
                <a:cxn ang="0">
                  <a:pos x="T8" y="T9"/>
                </a:cxn>
              </a:cxnLst>
              <a:rect l="0" t="0" r="r" b="b"/>
              <a:pathLst>
                <a:path w="995" h="2008">
                  <a:moveTo>
                    <a:pt x="242" y="0"/>
                  </a:moveTo>
                  <a:lnTo>
                    <a:pt x="0" y="305"/>
                  </a:lnTo>
                  <a:lnTo>
                    <a:pt x="0" y="1845"/>
                  </a:lnTo>
                  <a:lnTo>
                    <a:pt x="995" y="2008"/>
                  </a:lnTo>
                  <a:lnTo>
                    <a:pt x="242"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淘宝店chenying0907 39"/>
            <p:cNvSpPr/>
            <p:nvPr/>
          </p:nvSpPr>
          <p:spPr bwMode="auto">
            <a:xfrm rot="5400000">
              <a:off x="-975519" y="954283"/>
              <a:ext cx="2333625" cy="382588"/>
            </a:xfrm>
            <a:custGeom>
              <a:avLst/>
              <a:gdLst>
                <a:gd name="T0" fmla="*/ 0 w 1470"/>
                <a:gd name="T1" fmla="*/ 0 h 241"/>
                <a:gd name="T2" fmla="*/ 0 w 1470"/>
                <a:gd name="T3" fmla="*/ 233 h 241"/>
                <a:gd name="T4" fmla="*/ 0 w 1470"/>
                <a:gd name="T5" fmla="*/ 241 h 241"/>
                <a:gd name="T6" fmla="*/ 1470 w 1470"/>
                <a:gd name="T7" fmla="*/ 241 h 241"/>
                <a:gd name="T8" fmla="*/ 0 w 1470"/>
                <a:gd name="T9" fmla="*/ 0 h 241"/>
              </a:gdLst>
              <a:ahLst/>
              <a:cxnLst>
                <a:cxn ang="0">
                  <a:pos x="T0" y="T1"/>
                </a:cxn>
                <a:cxn ang="0">
                  <a:pos x="T2" y="T3"/>
                </a:cxn>
                <a:cxn ang="0">
                  <a:pos x="T4" y="T5"/>
                </a:cxn>
                <a:cxn ang="0">
                  <a:pos x="T6" y="T7"/>
                </a:cxn>
                <a:cxn ang="0">
                  <a:pos x="T8" y="T9"/>
                </a:cxn>
              </a:cxnLst>
              <a:rect l="0" t="0" r="r" b="b"/>
              <a:pathLst>
                <a:path w="1470" h="241">
                  <a:moveTo>
                    <a:pt x="0" y="0"/>
                  </a:moveTo>
                  <a:lnTo>
                    <a:pt x="0" y="233"/>
                  </a:lnTo>
                  <a:lnTo>
                    <a:pt x="0" y="241"/>
                  </a:lnTo>
                  <a:lnTo>
                    <a:pt x="1470" y="241"/>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53" name="PA_文本框 4"/>
          <p:cNvSpPr txBox="1">
            <a:spLocks noChangeArrowheads="1"/>
          </p:cNvSpPr>
          <p:nvPr>
            <p:custDataLst>
              <p:tags r:id="rId3"/>
            </p:custDataLst>
          </p:nvPr>
        </p:nvSpPr>
        <p:spPr bwMode="auto">
          <a:xfrm>
            <a:off x="535359" y="184337"/>
            <a:ext cx="1198880" cy="3987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buFont typeface="Arial" panose="020B0604020202020204" pitchFamily="34" charset="0"/>
              <a:buNone/>
            </a:pPr>
            <a:r>
              <a:rPr lang="zh-CN" altLang="en-US" sz="2000" dirty="0" smtClean="0">
                <a:solidFill>
                  <a:schemeClr val="tx1">
                    <a:lumMod val="65000"/>
                    <a:lumOff val="35000"/>
                  </a:schemeClr>
                </a:solidFill>
                <a:latin typeface="微软雅黑 Light" panose="020B0502040204020203" pitchFamily="34" charset="-122"/>
                <a:ea typeface="微软雅黑 Light" panose="020B0502040204020203" pitchFamily="34" charset="-122"/>
                <a:sym typeface="+mn-ea"/>
              </a:rPr>
              <a:t>数据流程</a:t>
            </a:r>
          </a:p>
        </p:txBody>
      </p:sp>
      <p:sp>
        <p:nvSpPr>
          <p:cNvPr id="56" name="PA_文本框 5"/>
          <p:cNvSpPr txBox="1">
            <a:spLocks noChangeArrowheads="1"/>
          </p:cNvSpPr>
          <p:nvPr>
            <p:custDataLst>
              <p:tags r:id="rId4"/>
            </p:custDataLst>
          </p:nvPr>
        </p:nvSpPr>
        <p:spPr bwMode="auto">
          <a:xfrm>
            <a:off x="535359" y="509426"/>
            <a:ext cx="1999265"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anose="020B0604020202020204" pitchFamily="34" charset="0"/>
              <a:buNone/>
            </a:pPr>
            <a:r>
              <a:rPr lang="en-US" altLang="zh-CN" sz="800" dirty="0">
                <a:solidFill>
                  <a:schemeClr val="bg1">
                    <a:lumMod val="50000"/>
                  </a:schemeClr>
                </a:solidFill>
                <a:latin typeface="微软雅黑 Light" panose="020B0502040204020203" pitchFamily="34" charset="-122"/>
                <a:ea typeface="微软雅黑 Light" panose="020B0502040204020203" pitchFamily="34" charset="-122"/>
              </a:rPr>
              <a:t>This is a good space for a short subtitle</a:t>
            </a:r>
          </a:p>
        </p:txBody>
      </p:sp>
      <p:graphicFrame>
        <p:nvGraphicFramePr>
          <p:cNvPr id="2" name="对象 -2147482622"/>
          <p:cNvGraphicFramePr>
            <a:graphicFrameLocks noChangeAspect="1"/>
          </p:cNvGraphicFramePr>
          <p:nvPr/>
        </p:nvGraphicFramePr>
        <p:xfrm>
          <a:off x="2404110" y="295910"/>
          <a:ext cx="5900420" cy="4545330"/>
        </p:xfrm>
        <a:graphic>
          <a:graphicData uri="http://schemas.openxmlformats.org/presentationml/2006/ole">
            <mc:AlternateContent xmlns:mc="http://schemas.openxmlformats.org/markup-compatibility/2006">
              <mc:Choice xmlns:v="urn:schemas-microsoft-com:vml" Requires="v">
                <p:oleObj spid="_x0000_s4102" r:id="rId6" imgW="5220335" imgH="3877945" progId="Visio.Drawing.15">
                  <p:embed/>
                </p:oleObj>
              </mc:Choice>
              <mc:Fallback>
                <p:oleObj r:id="rId6" imgW="5220335" imgH="3877945" progId="Visio.Drawing.15">
                  <p:embed/>
                  <p:pic>
                    <p:nvPicPr>
                      <p:cNvPr id="0" name="图片 2"/>
                      <p:cNvPicPr/>
                      <p:nvPr/>
                    </p:nvPicPr>
                    <p:blipFill>
                      <a:blip r:embed="rId7"/>
                      <a:stretch>
                        <a:fillRect/>
                      </a:stretch>
                    </p:blipFill>
                    <p:spPr>
                      <a:xfrm>
                        <a:off x="2404110" y="295910"/>
                        <a:ext cx="5900420" cy="4545330"/>
                      </a:xfrm>
                      <a:prstGeom prst="rect">
                        <a:avLst/>
                      </a:prstGeom>
                      <a:noFill/>
                      <a:ln w="38100">
                        <a:noFill/>
                        <a:miter/>
                      </a:ln>
                    </p:spPr>
                  </p:pic>
                </p:oleObj>
              </mc:Fallback>
            </mc:AlternateContent>
          </a:graphicData>
        </a:graphic>
      </p:graphicFrame>
    </p:spTree>
  </p:cSld>
  <p:clrMapOvr>
    <a:masterClrMapping/>
  </p:clrMapOvr>
  <p:transition spd="slow" advClick="0" advTm="0">
    <p:wip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PA_淘宝店chenying0907 44"/>
          <p:cNvGrpSpPr/>
          <p:nvPr>
            <p:custDataLst>
              <p:tags r:id="rId2"/>
            </p:custDataLst>
          </p:nvPr>
        </p:nvGrpSpPr>
        <p:grpSpPr>
          <a:xfrm>
            <a:off x="-9190" y="0"/>
            <a:ext cx="620750" cy="791858"/>
            <a:chOff x="0" y="-21236"/>
            <a:chExt cx="3311527" cy="4224338"/>
          </a:xfrm>
        </p:grpSpPr>
        <p:sp>
          <p:nvSpPr>
            <p:cNvPr id="46" name="淘宝店chenying0907 37"/>
            <p:cNvSpPr/>
            <p:nvPr/>
          </p:nvSpPr>
          <p:spPr bwMode="auto">
            <a:xfrm rot="5400000">
              <a:off x="-264318" y="627258"/>
              <a:ext cx="3840163" cy="3311525"/>
            </a:xfrm>
            <a:custGeom>
              <a:avLst/>
              <a:gdLst>
                <a:gd name="T0" fmla="*/ 0 w 2419"/>
                <a:gd name="T1" fmla="*/ 0 h 2086"/>
                <a:gd name="T2" fmla="*/ 753 w 2419"/>
                <a:gd name="T3" fmla="*/ 2008 h 2086"/>
                <a:gd name="T4" fmla="*/ 1228 w 2419"/>
                <a:gd name="T5" fmla="*/ 2086 h 2086"/>
                <a:gd name="T6" fmla="*/ 2419 w 2419"/>
                <a:gd name="T7" fmla="*/ 2086 h 2086"/>
                <a:gd name="T8" fmla="*/ 0 w 2419"/>
                <a:gd name="T9" fmla="*/ 0 h 2086"/>
              </a:gdLst>
              <a:ahLst/>
              <a:cxnLst>
                <a:cxn ang="0">
                  <a:pos x="T0" y="T1"/>
                </a:cxn>
                <a:cxn ang="0">
                  <a:pos x="T2" y="T3"/>
                </a:cxn>
                <a:cxn ang="0">
                  <a:pos x="T4" y="T5"/>
                </a:cxn>
                <a:cxn ang="0">
                  <a:pos x="T6" y="T7"/>
                </a:cxn>
                <a:cxn ang="0">
                  <a:pos x="T8" y="T9"/>
                </a:cxn>
              </a:cxnLst>
              <a:rect l="0" t="0" r="r" b="b"/>
              <a:pathLst>
                <a:path w="2419" h="2086">
                  <a:moveTo>
                    <a:pt x="0" y="0"/>
                  </a:moveTo>
                  <a:lnTo>
                    <a:pt x="753" y="2008"/>
                  </a:lnTo>
                  <a:lnTo>
                    <a:pt x="1228" y="2086"/>
                  </a:lnTo>
                  <a:lnTo>
                    <a:pt x="2419" y="2086"/>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 name="淘宝店chenying0907 38"/>
            <p:cNvSpPr/>
            <p:nvPr/>
          </p:nvSpPr>
          <p:spPr bwMode="auto">
            <a:xfrm rot="5400000">
              <a:off x="927895" y="-825304"/>
              <a:ext cx="1579563" cy="3187700"/>
            </a:xfrm>
            <a:custGeom>
              <a:avLst/>
              <a:gdLst>
                <a:gd name="T0" fmla="*/ 242 w 995"/>
                <a:gd name="T1" fmla="*/ 0 h 2008"/>
                <a:gd name="T2" fmla="*/ 0 w 995"/>
                <a:gd name="T3" fmla="*/ 305 h 2008"/>
                <a:gd name="T4" fmla="*/ 0 w 995"/>
                <a:gd name="T5" fmla="*/ 1845 h 2008"/>
                <a:gd name="T6" fmla="*/ 995 w 995"/>
                <a:gd name="T7" fmla="*/ 2008 h 2008"/>
                <a:gd name="T8" fmla="*/ 242 w 995"/>
                <a:gd name="T9" fmla="*/ 0 h 2008"/>
              </a:gdLst>
              <a:ahLst/>
              <a:cxnLst>
                <a:cxn ang="0">
                  <a:pos x="T0" y="T1"/>
                </a:cxn>
                <a:cxn ang="0">
                  <a:pos x="T2" y="T3"/>
                </a:cxn>
                <a:cxn ang="0">
                  <a:pos x="T4" y="T5"/>
                </a:cxn>
                <a:cxn ang="0">
                  <a:pos x="T6" y="T7"/>
                </a:cxn>
                <a:cxn ang="0">
                  <a:pos x="T8" y="T9"/>
                </a:cxn>
              </a:cxnLst>
              <a:rect l="0" t="0" r="r" b="b"/>
              <a:pathLst>
                <a:path w="995" h="2008">
                  <a:moveTo>
                    <a:pt x="242" y="0"/>
                  </a:moveTo>
                  <a:lnTo>
                    <a:pt x="0" y="305"/>
                  </a:lnTo>
                  <a:lnTo>
                    <a:pt x="0" y="1845"/>
                  </a:lnTo>
                  <a:lnTo>
                    <a:pt x="995" y="2008"/>
                  </a:lnTo>
                  <a:lnTo>
                    <a:pt x="242"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淘宝店chenying0907 39"/>
            <p:cNvSpPr/>
            <p:nvPr/>
          </p:nvSpPr>
          <p:spPr bwMode="auto">
            <a:xfrm rot="5400000">
              <a:off x="-975519" y="954283"/>
              <a:ext cx="2333625" cy="382588"/>
            </a:xfrm>
            <a:custGeom>
              <a:avLst/>
              <a:gdLst>
                <a:gd name="T0" fmla="*/ 0 w 1470"/>
                <a:gd name="T1" fmla="*/ 0 h 241"/>
                <a:gd name="T2" fmla="*/ 0 w 1470"/>
                <a:gd name="T3" fmla="*/ 233 h 241"/>
                <a:gd name="T4" fmla="*/ 0 w 1470"/>
                <a:gd name="T5" fmla="*/ 241 h 241"/>
                <a:gd name="T6" fmla="*/ 1470 w 1470"/>
                <a:gd name="T7" fmla="*/ 241 h 241"/>
                <a:gd name="T8" fmla="*/ 0 w 1470"/>
                <a:gd name="T9" fmla="*/ 0 h 241"/>
              </a:gdLst>
              <a:ahLst/>
              <a:cxnLst>
                <a:cxn ang="0">
                  <a:pos x="T0" y="T1"/>
                </a:cxn>
                <a:cxn ang="0">
                  <a:pos x="T2" y="T3"/>
                </a:cxn>
                <a:cxn ang="0">
                  <a:pos x="T4" y="T5"/>
                </a:cxn>
                <a:cxn ang="0">
                  <a:pos x="T6" y="T7"/>
                </a:cxn>
                <a:cxn ang="0">
                  <a:pos x="T8" y="T9"/>
                </a:cxn>
              </a:cxnLst>
              <a:rect l="0" t="0" r="r" b="b"/>
              <a:pathLst>
                <a:path w="1470" h="241">
                  <a:moveTo>
                    <a:pt x="0" y="0"/>
                  </a:moveTo>
                  <a:lnTo>
                    <a:pt x="0" y="233"/>
                  </a:lnTo>
                  <a:lnTo>
                    <a:pt x="0" y="241"/>
                  </a:lnTo>
                  <a:lnTo>
                    <a:pt x="1470" y="241"/>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53" name="PA_文本框 4"/>
          <p:cNvSpPr txBox="1">
            <a:spLocks noChangeArrowheads="1"/>
          </p:cNvSpPr>
          <p:nvPr>
            <p:custDataLst>
              <p:tags r:id="rId3"/>
            </p:custDataLst>
          </p:nvPr>
        </p:nvSpPr>
        <p:spPr bwMode="auto">
          <a:xfrm>
            <a:off x="355654" y="184337"/>
            <a:ext cx="2823210" cy="3987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anose="020B0604020202020204" pitchFamily="34" charset="0"/>
              <a:buNone/>
            </a:pPr>
            <a:r>
              <a:rPr lang="zh-CN" altLang="en-US" sz="2000" dirty="0" smtClean="0">
                <a:solidFill>
                  <a:schemeClr val="tx1">
                    <a:lumMod val="65000"/>
                    <a:lumOff val="35000"/>
                  </a:schemeClr>
                </a:solidFill>
                <a:latin typeface="微软雅黑 Light" panose="020B0502040204020203" pitchFamily="34" charset="-122"/>
                <a:ea typeface="微软雅黑 Light" panose="020B0502040204020203" pitchFamily="34" charset="-122"/>
              </a:rPr>
              <a:t>软件总体功能</a:t>
            </a:r>
            <a:r>
              <a:rPr lang="en-US" altLang="zh-CN" sz="2000" dirty="0" smtClean="0">
                <a:solidFill>
                  <a:schemeClr val="tx1">
                    <a:lumMod val="65000"/>
                    <a:lumOff val="35000"/>
                  </a:schemeClr>
                </a:solidFill>
                <a:latin typeface="微软雅黑 Light" panose="020B0502040204020203" pitchFamily="34" charset="-122"/>
                <a:ea typeface="微软雅黑 Light" panose="020B0502040204020203" pitchFamily="34" charset="-122"/>
              </a:rPr>
              <a:t>/</a:t>
            </a:r>
            <a:r>
              <a:rPr lang="zh-CN" altLang="en-US" sz="2000" dirty="0" smtClean="0">
                <a:solidFill>
                  <a:schemeClr val="tx1">
                    <a:lumMod val="65000"/>
                    <a:lumOff val="35000"/>
                  </a:schemeClr>
                </a:solidFill>
                <a:latin typeface="微软雅黑 Light" panose="020B0502040204020203" pitchFamily="34" charset="-122"/>
                <a:ea typeface="微软雅黑 Light" panose="020B0502040204020203" pitchFamily="34" charset="-122"/>
              </a:rPr>
              <a:t>对象结构</a:t>
            </a:r>
          </a:p>
        </p:txBody>
      </p:sp>
      <p:graphicFrame>
        <p:nvGraphicFramePr>
          <p:cNvPr id="2" name="对象 -2147482621"/>
          <p:cNvGraphicFramePr>
            <a:graphicFrameLocks noChangeAspect="1"/>
          </p:cNvGraphicFramePr>
          <p:nvPr/>
        </p:nvGraphicFramePr>
        <p:xfrm>
          <a:off x="355600" y="884555"/>
          <a:ext cx="3658870" cy="3637915"/>
        </p:xfrm>
        <a:graphic>
          <a:graphicData uri="http://schemas.openxmlformats.org/presentationml/2006/ole">
            <mc:AlternateContent xmlns:mc="http://schemas.openxmlformats.org/markup-compatibility/2006">
              <mc:Choice xmlns:v="urn:schemas-microsoft-com:vml" Requires="v">
                <p:oleObj spid="_x0000_s5131" r:id="rId6" imgW="7139940" imgH="4572000" progId="Visio.Drawing.15">
                  <p:embed/>
                </p:oleObj>
              </mc:Choice>
              <mc:Fallback>
                <p:oleObj r:id="rId6" imgW="7139940" imgH="4572000" progId="Visio.Drawing.15">
                  <p:embed/>
                  <p:pic>
                    <p:nvPicPr>
                      <p:cNvPr id="0" name="图片 3075"/>
                      <p:cNvPicPr/>
                      <p:nvPr/>
                    </p:nvPicPr>
                    <p:blipFill>
                      <a:blip r:embed="rId7"/>
                      <a:stretch>
                        <a:fillRect/>
                      </a:stretch>
                    </p:blipFill>
                    <p:spPr>
                      <a:xfrm>
                        <a:off x="355600" y="884555"/>
                        <a:ext cx="3658870" cy="3637915"/>
                      </a:xfrm>
                      <a:prstGeom prst="rect">
                        <a:avLst/>
                      </a:prstGeom>
                      <a:noFill/>
                      <a:ln w="38100">
                        <a:noFill/>
                        <a:miter/>
                      </a:ln>
                    </p:spPr>
                  </p:pic>
                </p:oleObj>
              </mc:Fallback>
            </mc:AlternateContent>
          </a:graphicData>
        </a:graphic>
      </p:graphicFrame>
      <p:graphicFrame>
        <p:nvGraphicFramePr>
          <p:cNvPr id="3" name="对象 -2147482620"/>
          <p:cNvGraphicFramePr>
            <a:graphicFrameLocks noChangeAspect="1"/>
          </p:cNvGraphicFramePr>
          <p:nvPr/>
        </p:nvGraphicFramePr>
        <p:xfrm>
          <a:off x="4648835" y="0"/>
          <a:ext cx="4440555" cy="4603750"/>
        </p:xfrm>
        <a:graphic>
          <a:graphicData uri="http://schemas.openxmlformats.org/presentationml/2006/ole">
            <mc:AlternateContent xmlns:mc="http://schemas.openxmlformats.org/markup-compatibility/2006">
              <mc:Choice xmlns:v="urn:schemas-microsoft-com:vml" Requires="v">
                <p:oleObj spid="_x0000_s5132" r:id="rId8" imgW="5499100" imgH="5700395" progId="Visio.Drawing.15">
                  <p:embed/>
                </p:oleObj>
              </mc:Choice>
              <mc:Fallback>
                <p:oleObj r:id="rId8" imgW="5499100" imgH="5700395" progId="Visio.Drawing.15">
                  <p:embed/>
                  <p:pic>
                    <p:nvPicPr>
                      <p:cNvPr id="0" name="图片 2"/>
                      <p:cNvPicPr/>
                      <p:nvPr/>
                    </p:nvPicPr>
                    <p:blipFill>
                      <a:blip r:embed="rId9"/>
                      <a:stretch>
                        <a:fillRect/>
                      </a:stretch>
                    </p:blipFill>
                    <p:spPr>
                      <a:xfrm>
                        <a:off x="4648835" y="0"/>
                        <a:ext cx="4440555" cy="4603750"/>
                      </a:xfrm>
                      <a:prstGeom prst="rect">
                        <a:avLst/>
                      </a:prstGeom>
                      <a:noFill/>
                      <a:ln w="38100">
                        <a:noFill/>
                        <a:miter/>
                      </a:ln>
                    </p:spPr>
                  </p:pic>
                </p:oleObj>
              </mc:Fallback>
            </mc:AlternateContent>
          </a:graphicData>
        </a:graphic>
      </p:graphicFrame>
      <p:sp>
        <p:nvSpPr>
          <p:cNvPr id="4" name="文本框 3"/>
          <p:cNvSpPr txBox="1"/>
          <p:nvPr/>
        </p:nvSpPr>
        <p:spPr>
          <a:xfrm>
            <a:off x="1046480" y="4715510"/>
            <a:ext cx="2132330" cy="368300"/>
          </a:xfrm>
          <a:prstGeom prst="rect">
            <a:avLst/>
          </a:prstGeom>
          <a:noFill/>
        </p:spPr>
        <p:txBody>
          <a:bodyPr wrap="square" rtlCol="0">
            <a:spAutoFit/>
          </a:bodyPr>
          <a:lstStyle/>
          <a:p>
            <a:r>
              <a:rPr lang="zh-CN" altLang="en-US">
                <a:latin typeface="微软雅黑" panose="020B0503020204020204" pitchFamily="34" charset="-122"/>
                <a:ea typeface="微软雅黑" panose="020B0503020204020204" pitchFamily="34" charset="-122"/>
              </a:rPr>
              <a:t>结构图</a:t>
            </a:r>
          </a:p>
        </p:txBody>
      </p:sp>
      <p:sp>
        <p:nvSpPr>
          <p:cNvPr id="5" name="文本框 4"/>
          <p:cNvSpPr txBox="1"/>
          <p:nvPr/>
        </p:nvSpPr>
        <p:spPr>
          <a:xfrm>
            <a:off x="6368415" y="4715510"/>
            <a:ext cx="1939925" cy="368300"/>
          </a:xfrm>
          <a:prstGeom prst="rect">
            <a:avLst/>
          </a:prstGeom>
          <a:noFill/>
        </p:spPr>
        <p:txBody>
          <a:bodyPr wrap="square" rtlCol="0">
            <a:spAutoFit/>
          </a:bodyPr>
          <a:lstStyle/>
          <a:p>
            <a:r>
              <a:rPr lang="zh-CN" altLang="en-US">
                <a:latin typeface="微软雅黑" panose="020B0503020204020204" pitchFamily="34" charset="-122"/>
                <a:ea typeface="微软雅黑" panose="020B0503020204020204" pitchFamily="34" charset="-122"/>
              </a:rPr>
              <a:t>流程图</a:t>
            </a:r>
          </a:p>
        </p:txBody>
      </p:sp>
      <p:sp>
        <p:nvSpPr>
          <p:cNvPr id="6" name="PA_文本框 5"/>
          <p:cNvSpPr txBox="1">
            <a:spLocks noChangeArrowheads="1"/>
          </p:cNvSpPr>
          <p:nvPr>
            <p:custDataLst>
              <p:tags r:id="rId4"/>
            </p:custDataLst>
          </p:nvPr>
        </p:nvSpPr>
        <p:spPr bwMode="auto">
          <a:xfrm>
            <a:off x="355654" y="576736"/>
            <a:ext cx="538480" cy="3067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anose="020B0604020202020204" pitchFamily="34" charset="0"/>
              <a:buNone/>
            </a:pPr>
            <a:r>
              <a:rPr lang="zh-CN" altLang="en-US" sz="1400" dirty="0">
                <a:solidFill>
                  <a:schemeClr val="bg1">
                    <a:lumMod val="50000"/>
                  </a:schemeClr>
                </a:solidFill>
                <a:latin typeface="微软雅黑 Light" panose="020B0502040204020203" pitchFamily="34" charset="-122"/>
                <a:ea typeface="微软雅黑 Light" panose="020B0502040204020203" pitchFamily="34" charset="-122"/>
              </a:rPr>
              <a:t>总体</a:t>
            </a:r>
          </a:p>
        </p:txBody>
      </p:sp>
    </p:spTree>
  </p:cSld>
  <p:clrMapOvr>
    <a:masterClrMapping/>
  </p:clrMapOvr>
  <p:transition spd="slow" advClick="0" advTm="0">
    <p:wip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PA_淘宝店chenying0907 44"/>
          <p:cNvGrpSpPr/>
          <p:nvPr>
            <p:custDataLst>
              <p:tags r:id="rId2"/>
            </p:custDataLst>
          </p:nvPr>
        </p:nvGrpSpPr>
        <p:grpSpPr>
          <a:xfrm>
            <a:off x="-9190" y="0"/>
            <a:ext cx="620750" cy="791858"/>
            <a:chOff x="0" y="-21236"/>
            <a:chExt cx="3311527" cy="4224338"/>
          </a:xfrm>
        </p:grpSpPr>
        <p:sp>
          <p:nvSpPr>
            <p:cNvPr id="46" name="淘宝店chenying0907 37"/>
            <p:cNvSpPr/>
            <p:nvPr/>
          </p:nvSpPr>
          <p:spPr bwMode="auto">
            <a:xfrm rot="5400000">
              <a:off x="-264318" y="627258"/>
              <a:ext cx="3840163" cy="3311525"/>
            </a:xfrm>
            <a:custGeom>
              <a:avLst/>
              <a:gdLst>
                <a:gd name="T0" fmla="*/ 0 w 2419"/>
                <a:gd name="T1" fmla="*/ 0 h 2086"/>
                <a:gd name="T2" fmla="*/ 753 w 2419"/>
                <a:gd name="T3" fmla="*/ 2008 h 2086"/>
                <a:gd name="T4" fmla="*/ 1228 w 2419"/>
                <a:gd name="T5" fmla="*/ 2086 h 2086"/>
                <a:gd name="T6" fmla="*/ 2419 w 2419"/>
                <a:gd name="T7" fmla="*/ 2086 h 2086"/>
                <a:gd name="T8" fmla="*/ 0 w 2419"/>
                <a:gd name="T9" fmla="*/ 0 h 2086"/>
              </a:gdLst>
              <a:ahLst/>
              <a:cxnLst>
                <a:cxn ang="0">
                  <a:pos x="T0" y="T1"/>
                </a:cxn>
                <a:cxn ang="0">
                  <a:pos x="T2" y="T3"/>
                </a:cxn>
                <a:cxn ang="0">
                  <a:pos x="T4" y="T5"/>
                </a:cxn>
                <a:cxn ang="0">
                  <a:pos x="T6" y="T7"/>
                </a:cxn>
                <a:cxn ang="0">
                  <a:pos x="T8" y="T9"/>
                </a:cxn>
              </a:cxnLst>
              <a:rect l="0" t="0" r="r" b="b"/>
              <a:pathLst>
                <a:path w="2419" h="2086">
                  <a:moveTo>
                    <a:pt x="0" y="0"/>
                  </a:moveTo>
                  <a:lnTo>
                    <a:pt x="753" y="2008"/>
                  </a:lnTo>
                  <a:lnTo>
                    <a:pt x="1228" y="2086"/>
                  </a:lnTo>
                  <a:lnTo>
                    <a:pt x="2419" y="2086"/>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 name="淘宝店chenying0907 38"/>
            <p:cNvSpPr/>
            <p:nvPr/>
          </p:nvSpPr>
          <p:spPr bwMode="auto">
            <a:xfrm rot="5400000">
              <a:off x="927895" y="-825304"/>
              <a:ext cx="1579563" cy="3187700"/>
            </a:xfrm>
            <a:custGeom>
              <a:avLst/>
              <a:gdLst>
                <a:gd name="T0" fmla="*/ 242 w 995"/>
                <a:gd name="T1" fmla="*/ 0 h 2008"/>
                <a:gd name="T2" fmla="*/ 0 w 995"/>
                <a:gd name="T3" fmla="*/ 305 h 2008"/>
                <a:gd name="T4" fmla="*/ 0 w 995"/>
                <a:gd name="T5" fmla="*/ 1845 h 2008"/>
                <a:gd name="T6" fmla="*/ 995 w 995"/>
                <a:gd name="T7" fmla="*/ 2008 h 2008"/>
                <a:gd name="T8" fmla="*/ 242 w 995"/>
                <a:gd name="T9" fmla="*/ 0 h 2008"/>
              </a:gdLst>
              <a:ahLst/>
              <a:cxnLst>
                <a:cxn ang="0">
                  <a:pos x="T0" y="T1"/>
                </a:cxn>
                <a:cxn ang="0">
                  <a:pos x="T2" y="T3"/>
                </a:cxn>
                <a:cxn ang="0">
                  <a:pos x="T4" y="T5"/>
                </a:cxn>
                <a:cxn ang="0">
                  <a:pos x="T6" y="T7"/>
                </a:cxn>
                <a:cxn ang="0">
                  <a:pos x="T8" y="T9"/>
                </a:cxn>
              </a:cxnLst>
              <a:rect l="0" t="0" r="r" b="b"/>
              <a:pathLst>
                <a:path w="995" h="2008">
                  <a:moveTo>
                    <a:pt x="242" y="0"/>
                  </a:moveTo>
                  <a:lnTo>
                    <a:pt x="0" y="305"/>
                  </a:lnTo>
                  <a:lnTo>
                    <a:pt x="0" y="1845"/>
                  </a:lnTo>
                  <a:lnTo>
                    <a:pt x="995" y="2008"/>
                  </a:lnTo>
                  <a:lnTo>
                    <a:pt x="242"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淘宝店chenying0907 39"/>
            <p:cNvSpPr/>
            <p:nvPr/>
          </p:nvSpPr>
          <p:spPr bwMode="auto">
            <a:xfrm rot="5400000">
              <a:off x="-975519" y="954283"/>
              <a:ext cx="2333625" cy="382588"/>
            </a:xfrm>
            <a:custGeom>
              <a:avLst/>
              <a:gdLst>
                <a:gd name="T0" fmla="*/ 0 w 1470"/>
                <a:gd name="T1" fmla="*/ 0 h 241"/>
                <a:gd name="T2" fmla="*/ 0 w 1470"/>
                <a:gd name="T3" fmla="*/ 233 h 241"/>
                <a:gd name="T4" fmla="*/ 0 w 1470"/>
                <a:gd name="T5" fmla="*/ 241 h 241"/>
                <a:gd name="T6" fmla="*/ 1470 w 1470"/>
                <a:gd name="T7" fmla="*/ 241 h 241"/>
                <a:gd name="T8" fmla="*/ 0 w 1470"/>
                <a:gd name="T9" fmla="*/ 0 h 241"/>
              </a:gdLst>
              <a:ahLst/>
              <a:cxnLst>
                <a:cxn ang="0">
                  <a:pos x="T0" y="T1"/>
                </a:cxn>
                <a:cxn ang="0">
                  <a:pos x="T2" y="T3"/>
                </a:cxn>
                <a:cxn ang="0">
                  <a:pos x="T4" y="T5"/>
                </a:cxn>
                <a:cxn ang="0">
                  <a:pos x="T6" y="T7"/>
                </a:cxn>
                <a:cxn ang="0">
                  <a:pos x="T8" y="T9"/>
                </a:cxn>
              </a:cxnLst>
              <a:rect l="0" t="0" r="r" b="b"/>
              <a:pathLst>
                <a:path w="1470" h="241">
                  <a:moveTo>
                    <a:pt x="0" y="0"/>
                  </a:moveTo>
                  <a:lnTo>
                    <a:pt x="0" y="233"/>
                  </a:lnTo>
                  <a:lnTo>
                    <a:pt x="0" y="241"/>
                  </a:lnTo>
                  <a:lnTo>
                    <a:pt x="1470" y="241"/>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53" name="PA_文本框 4"/>
          <p:cNvSpPr txBox="1">
            <a:spLocks noChangeArrowheads="1"/>
          </p:cNvSpPr>
          <p:nvPr>
            <p:custDataLst>
              <p:tags r:id="rId3"/>
            </p:custDataLst>
          </p:nvPr>
        </p:nvSpPr>
        <p:spPr bwMode="auto">
          <a:xfrm>
            <a:off x="355654" y="184337"/>
            <a:ext cx="2823210" cy="3987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anose="020B0604020202020204" pitchFamily="34" charset="0"/>
              <a:buNone/>
            </a:pPr>
            <a:r>
              <a:rPr lang="zh-CN" altLang="en-US" sz="2000" dirty="0" smtClean="0">
                <a:solidFill>
                  <a:schemeClr val="tx1">
                    <a:lumMod val="65000"/>
                    <a:lumOff val="35000"/>
                  </a:schemeClr>
                </a:solidFill>
                <a:latin typeface="微软雅黑 Light" panose="020B0502040204020203" pitchFamily="34" charset="-122"/>
                <a:ea typeface="微软雅黑 Light" panose="020B0502040204020203" pitchFamily="34" charset="-122"/>
              </a:rPr>
              <a:t>软件总体功能</a:t>
            </a:r>
            <a:r>
              <a:rPr lang="en-US" altLang="zh-CN" sz="2000" dirty="0" smtClean="0">
                <a:solidFill>
                  <a:schemeClr val="tx1">
                    <a:lumMod val="65000"/>
                    <a:lumOff val="35000"/>
                  </a:schemeClr>
                </a:solidFill>
                <a:latin typeface="微软雅黑 Light" panose="020B0502040204020203" pitchFamily="34" charset="-122"/>
                <a:ea typeface="微软雅黑 Light" panose="020B0502040204020203" pitchFamily="34" charset="-122"/>
              </a:rPr>
              <a:t>/</a:t>
            </a:r>
            <a:r>
              <a:rPr lang="zh-CN" altLang="en-US" sz="2000" dirty="0" smtClean="0">
                <a:solidFill>
                  <a:schemeClr val="tx1">
                    <a:lumMod val="65000"/>
                    <a:lumOff val="35000"/>
                  </a:schemeClr>
                </a:solidFill>
                <a:latin typeface="微软雅黑 Light" panose="020B0502040204020203" pitchFamily="34" charset="-122"/>
                <a:ea typeface="微软雅黑 Light" panose="020B0502040204020203" pitchFamily="34" charset="-122"/>
              </a:rPr>
              <a:t>对象结构</a:t>
            </a:r>
          </a:p>
        </p:txBody>
      </p:sp>
      <p:sp>
        <p:nvSpPr>
          <p:cNvPr id="56" name="PA_文本框 5"/>
          <p:cNvSpPr txBox="1">
            <a:spLocks noChangeArrowheads="1"/>
          </p:cNvSpPr>
          <p:nvPr>
            <p:custDataLst>
              <p:tags r:id="rId4"/>
            </p:custDataLst>
          </p:nvPr>
        </p:nvSpPr>
        <p:spPr bwMode="auto">
          <a:xfrm>
            <a:off x="355654" y="576736"/>
            <a:ext cx="1427480" cy="3067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anose="020B0604020202020204" pitchFamily="34" charset="0"/>
              <a:buNone/>
            </a:pPr>
            <a:r>
              <a:rPr lang="zh-CN" altLang="en-US" sz="1400" dirty="0">
                <a:solidFill>
                  <a:schemeClr val="bg1">
                    <a:lumMod val="50000"/>
                  </a:schemeClr>
                </a:solidFill>
                <a:latin typeface="微软雅黑 Light" panose="020B0502040204020203" pitchFamily="34" charset="-122"/>
                <a:ea typeface="微软雅黑 Light" panose="020B0502040204020203" pitchFamily="34" charset="-122"/>
              </a:rPr>
              <a:t>个人信息子系统</a:t>
            </a:r>
          </a:p>
        </p:txBody>
      </p:sp>
      <p:sp>
        <p:nvSpPr>
          <p:cNvPr id="5" name="文本框 4"/>
          <p:cNvSpPr txBox="1"/>
          <p:nvPr/>
        </p:nvSpPr>
        <p:spPr>
          <a:xfrm>
            <a:off x="1046480" y="4715510"/>
            <a:ext cx="2132330" cy="368300"/>
          </a:xfrm>
          <a:prstGeom prst="rect">
            <a:avLst/>
          </a:prstGeom>
          <a:noFill/>
        </p:spPr>
        <p:txBody>
          <a:bodyPr wrap="square" rtlCol="0">
            <a:spAutoFit/>
          </a:bodyPr>
          <a:lstStyle/>
          <a:p>
            <a:r>
              <a:rPr lang="zh-CN" altLang="en-US">
                <a:latin typeface="微软雅黑" panose="020B0503020204020204" pitchFamily="34" charset="-122"/>
                <a:ea typeface="微软雅黑" panose="020B0503020204020204" pitchFamily="34" charset="-122"/>
              </a:rPr>
              <a:t>结构图</a:t>
            </a:r>
          </a:p>
        </p:txBody>
      </p:sp>
      <p:sp>
        <p:nvSpPr>
          <p:cNvPr id="6" name="文本框 5"/>
          <p:cNvSpPr txBox="1"/>
          <p:nvPr/>
        </p:nvSpPr>
        <p:spPr>
          <a:xfrm>
            <a:off x="6368415" y="4715510"/>
            <a:ext cx="1939925" cy="368300"/>
          </a:xfrm>
          <a:prstGeom prst="rect">
            <a:avLst/>
          </a:prstGeom>
          <a:noFill/>
        </p:spPr>
        <p:txBody>
          <a:bodyPr wrap="square" rtlCol="0">
            <a:spAutoFit/>
          </a:bodyPr>
          <a:lstStyle/>
          <a:p>
            <a:r>
              <a:rPr lang="zh-CN" altLang="en-US">
                <a:latin typeface="微软雅黑" panose="020B0503020204020204" pitchFamily="34" charset="-122"/>
                <a:ea typeface="微软雅黑" panose="020B0503020204020204" pitchFamily="34" charset="-122"/>
              </a:rPr>
              <a:t>流程图</a:t>
            </a:r>
          </a:p>
        </p:txBody>
      </p:sp>
      <p:graphicFrame>
        <p:nvGraphicFramePr>
          <p:cNvPr id="2" name="对象 -2147482619"/>
          <p:cNvGraphicFramePr>
            <a:graphicFrameLocks noChangeAspect="1"/>
          </p:cNvGraphicFramePr>
          <p:nvPr/>
        </p:nvGraphicFramePr>
        <p:xfrm>
          <a:off x="184785" y="1508125"/>
          <a:ext cx="4069715" cy="2282190"/>
        </p:xfrm>
        <a:graphic>
          <a:graphicData uri="http://schemas.openxmlformats.org/presentationml/2006/ole">
            <mc:AlternateContent xmlns:mc="http://schemas.openxmlformats.org/markup-compatibility/2006">
              <mc:Choice xmlns:v="urn:schemas-microsoft-com:vml" Requires="v">
                <p:oleObj spid="_x0000_s6155" r:id="rId6" imgW="4818380" imgH="2704465" progId="Visio.Drawing.15">
                  <p:embed/>
                </p:oleObj>
              </mc:Choice>
              <mc:Fallback>
                <p:oleObj r:id="rId6" imgW="4818380" imgH="2704465" progId="Visio.Drawing.15">
                  <p:embed/>
                  <p:pic>
                    <p:nvPicPr>
                      <p:cNvPr id="0" name="图片 7"/>
                      <p:cNvPicPr/>
                      <p:nvPr/>
                    </p:nvPicPr>
                    <p:blipFill>
                      <a:blip r:embed="rId7"/>
                      <a:stretch>
                        <a:fillRect/>
                      </a:stretch>
                    </p:blipFill>
                    <p:spPr>
                      <a:xfrm>
                        <a:off x="184785" y="1508125"/>
                        <a:ext cx="4069715" cy="2282190"/>
                      </a:xfrm>
                      <a:prstGeom prst="rect">
                        <a:avLst/>
                      </a:prstGeom>
                      <a:noFill/>
                      <a:ln w="38100">
                        <a:noFill/>
                        <a:miter/>
                      </a:ln>
                    </p:spPr>
                  </p:pic>
                </p:oleObj>
              </mc:Fallback>
            </mc:AlternateContent>
          </a:graphicData>
        </a:graphic>
      </p:graphicFrame>
      <p:graphicFrame>
        <p:nvGraphicFramePr>
          <p:cNvPr id="3" name="对象 -2147482618"/>
          <p:cNvGraphicFramePr>
            <a:graphicFrameLocks noChangeAspect="1"/>
          </p:cNvGraphicFramePr>
          <p:nvPr/>
        </p:nvGraphicFramePr>
        <p:xfrm>
          <a:off x="4364355" y="71755"/>
          <a:ext cx="4764405" cy="4732020"/>
        </p:xfrm>
        <a:graphic>
          <a:graphicData uri="http://schemas.openxmlformats.org/presentationml/2006/ole">
            <mc:AlternateContent xmlns:mc="http://schemas.openxmlformats.org/markup-compatibility/2006">
              <mc:Choice xmlns:v="urn:schemas-microsoft-com:vml" Requires="v">
                <p:oleObj spid="_x0000_s6156" r:id="rId8" imgW="4909185" imgH="4876800" progId="Visio.Drawing.15">
                  <p:embed/>
                </p:oleObj>
              </mc:Choice>
              <mc:Fallback>
                <p:oleObj r:id="rId8" imgW="4909185" imgH="4876800" progId="Visio.Drawing.15">
                  <p:embed/>
                  <p:pic>
                    <p:nvPicPr>
                      <p:cNvPr id="0" name="图片 8"/>
                      <p:cNvPicPr/>
                      <p:nvPr/>
                    </p:nvPicPr>
                    <p:blipFill>
                      <a:blip r:embed="rId9"/>
                      <a:stretch>
                        <a:fillRect/>
                      </a:stretch>
                    </p:blipFill>
                    <p:spPr>
                      <a:xfrm>
                        <a:off x="4364355" y="71755"/>
                        <a:ext cx="4764405" cy="4732020"/>
                      </a:xfrm>
                      <a:prstGeom prst="rect">
                        <a:avLst/>
                      </a:prstGeom>
                      <a:noFill/>
                      <a:ln w="38100">
                        <a:noFill/>
                        <a:miter/>
                      </a:ln>
                    </p:spPr>
                  </p:pic>
                </p:oleObj>
              </mc:Fallback>
            </mc:AlternateContent>
          </a:graphicData>
        </a:graphic>
      </p:graphicFrame>
    </p:spTree>
  </p:cSld>
  <p:clrMapOvr>
    <a:masterClrMapping/>
  </p:clrMapOvr>
  <p:transition spd="slow" advClick="0" advTm="0">
    <p:wip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PA_淘宝店chenying0907 44"/>
          <p:cNvGrpSpPr/>
          <p:nvPr>
            <p:custDataLst>
              <p:tags r:id="rId2"/>
            </p:custDataLst>
          </p:nvPr>
        </p:nvGrpSpPr>
        <p:grpSpPr>
          <a:xfrm>
            <a:off x="-9190" y="0"/>
            <a:ext cx="620750" cy="791858"/>
            <a:chOff x="0" y="-21236"/>
            <a:chExt cx="3311527" cy="4224338"/>
          </a:xfrm>
        </p:grpSpPr>
        <p:sp>
          <p:nvSpPr>
            <p:cNvPr id="46" name="淘宝店chenying0907 37"/>
            <p:cNvSpPr/>
            <p:nvPr/>
          </p:nvSpPr>
          <p:spPr bwMode="auto">
            <a:xfrm rot="5400000">
              <a:off x="-264318" y="627258"/>
              <a:ext cx="3840163" cy="3311525"/>
            </a:xfrm>
            <a:custGeom>
              <a:avLst/>
              <a:gdLst>
                <a:gd name="T0" fmla="*/ 0 w 2419"/>
                <a:gd name="T1" fmla="*/ 0 h 2086"/>
                <a:gd name="T2" fmla="*/ 753 w 2419"/>
                <a:gd name="T3" fmla="*/ 2008 h 2086"/>
                <a:gd name="T4" fmla="*/ 1228 w 2419"/>
                <a:gd name="T5" fmla="*/ 2086 h 2086"/>
                <a:gd name="T6" fmla="*/ 2419 w 2419"/>
                <a:gd name="T7" fmla="*/ 2086 h 2086"/>
                <a:gd name="T8" fmla="*/ 0 w 2419"/>
                <a:gd name="T9" fmla="*/ 0 h 2086"/>
              </a:gdLst>
              <a:ahLst/>
              <a:cxnLst>
                <a:cxn ang="0">
                  <a:pos x="T0" y="T1"/>
                </a:cxn>
                <a:cxn ang="0">
                  <a:pos x="T2" y="T3"/>
                </a:cxn>
                <a:cxn ang="0">
                  <a:pos x="T4" y="T5"/>
                </a:cxn>
                <a:cxn ang="0">
                  <a:pos x="T6" y="T7"/>
                </a:cxn>
                <a:cxn ang="0">
                  <a:pos x="T8" y="T9"/>
                </a:cxn>
              </a:cxnLst>
              <a:rect l="0" t="0" r="r" b="b"/>
              <a:pathLst>
                <a:path w="2419" h="2086">
                  <a:moveTo>
                    <a:pt x="0" y="0"/>
                  </a:moveTo>
                  <a:lnTo>
                    <a:pt x="753" y="2008"/>
                  </a:lnTo>
                  <a:lnTo>
                    <a:pt x="1228" y="2086"/>
                  </a:lnTo>
                  <a:lnTo>
                    <a:pt x="2419" y="2086"/>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 name="淘宝店chenying0907 38"/>
            <p:cNvSpPr/>
            <p:nvPr/>
          </p:nvSpPr>
          <p:spPr bwMode="auto">
            <a:xfrm rot="5400000">
              <a:off x="927895" y="-825304"/>
              <a:ext cx="1579563" cy="3187700"/>
            </a:xfrm>
            <a:custGeom>
              <a:avLst/>
              <a:gdLst>
                <a:gd name="T0" fmla="*/ 242 w 995"/>
                <a:gd name="T1" fmla="*/ 0 h 2008"/>
                <a:gd name="T2" fmla="*/ 0 w 995"/>
                <a:gd name="T3" fmla="*/ 305 h 2008"/>
                <a:gd name="T4" fmla="*/ 0 w 995"/>
                <a:gd name="T5" fmla="*/ 1845 h 2008"/>
                <a:gd name="T6" fmla="*/ 995 w 995"/>
                <a:gd name="T7" fmla="*/ 2008 h 2008"/>
                <a:gd name="T8" fmla="*/ 242 w 995"/>
                <a:gd name="T9" fmla="*/ 0 h 2008"/>
              </a:gdLst>
              <a:ahLst/>
              <a:cxnLst>
                <a:cxn ang="0">
                  <a:pos x="T0" y="T1"/>
                </a:cxn>
                <a:cxn ang="0">
                  <a:pos x="T2" y="T3"/>
                </a:cxn>
                <a:cxn ang="0">
                  <a:pos x="T4" y="T5"/>
                </a:cxn>
                <a:cxn ang="0">
                  <a:pos x="T6" y="T7"/>
                </a:cxn>
                <a:cxn ang="0">
                  <a:pos x="T8" y="T9"/>
                </a:cxn>
              </a:cxnLst>
              <a:rect l="0" t="0" r="r" b="b"/>
              <a:pathLst>
                <a:path w="995" h="2008">
                  <a:moveTo>
                    <a:pt x="242" y="0"/>
                  </a:moveTo>
                  <a:lnTo>
                    <a:pt x="0" y="305"/>
                  </a:lnTo>
                  <a:lnTo>
                    <a:pt x="0" y="1845"/>
                  </a:lnTo>
                  <a:lnTo>
                    <a:pt x="995" y="2008"/>
                  </a:lnTo>
                  <a:lnTo>
                    <a:pt x="242"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淘宝店chenying0907 39"/>
            <p:cNvSpPr/>
            <p:nvPr/>
          </p:nvSpPr>
          <p:spPr bwMode="auto">
            <a:xfrm rot="5400000">
              <a:off x="-975519" y="954283"/>
              <a:ext cx="2333625" cy="382588"/>
            </a:xfrm>
            <a:custGeom>
              <a:avLst/>
              <a:gdLst>
                <a:gd name="T0" fmla="*/ 0 w 1470"/>
                <a:gd name="T1" fmla="*/ 0 h 241"/>
                <a:gd name="T2" fmla="*/ 0 w 1470"/>
                <a:gd name="T3" fmla="*/ 233 h 241"/>
                <a:gd name="T4" fmla="*/ 0 w 1470"/>
                <a:gd name="T5" fmla="*/ 241 h 241"/>
                <a:gd name="T6" fmla="*/ 1470 w 1470"/>
                <a:gd name="T7" fmla="*/ 241 h 241"/>
                <a:gd name="T8" fmla="*/ 0 w 1470"/>
                <a:gd name="T9" fmla="*/ 0 h 241"/>
              </a:gdLst>
              <a:ahLst/>
              <a:cxnLst>
                <a:cxn ang="0">
                  <a:pos x="T0" y="T1"/>
                </a:cxn>
                <a:cxn ang="0">
                  <a:pos x="T2" y="T3"/>
                </a:cxn>
                <a:cxn ang="0">
                  <a:pos x="T4" y="T5"/>
                </a:cxn>
                <a:cxn ang="0">
                  <a:pos x="T6" y="T7"/>
                </a:cxn>
                <a:cxn ang="0">
                  <a:pos x="T8" y="T9"/>
                </a:cxn>
              </a:cxnLst>
              <a:rect l="0" t="0" r="r" b="b"/>
              <a:pathLst>
                <a:path w="1470" h="241">
                  <a:moveTo>
                    <a:pt x="0" y="0"/>
                  </a:moveTo>
                  <a:lnTo>
                    <a:pt x="0" y="233"/>
                  </a:lnTo>
                  <a:lnTo>
                    <a:pt x="0" y="241"/>
                  </a:lnTo>
                  <a:lnTo>
                    <a:pt x="1470" y="241"/>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53" name="PA_文本框 4"/>
          <p:cNvSpPr txBox="1">
            <a:spLocks noChangeArrowheads="1"/>
          </p:cNvSpPr>
          <p:nvPr>
            <p:custDataLst>
              <p:tags r:id="rId3"/>
            </p:custDataLst>
          </p:nvPr>
        </p:nvSpPr>
        <p:spPr bwMode="auto">
          <a:xfrm>
            <a:off x="355654" y="184337"/>
            <a:ext cx="2823210" cy="3987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anose="020B0604020202020204" pitchFamily="34" charset="0"/>
              <a:buNone/>
            </a:pPr>
            <a:r>
              <a:rPr lang="zh-CN" altLang="en-US" sz="2000" dirty="0" smtClean="0">
                <a:solidFill>
                  <a:schemeClr val="tx1">
                    <a:lumMod val="65000"/>
                    <a:lumOff val="35000"/>
                  </a:schemeClr>
                </a:solidFill>
                <a:latin typeface="微软雅黑 Light" panose="020B0502040204020203" pitchFamily="34" charset="-122"/>
                <a:ea typeface="微软雅黑 Light" panose="020B0502040204020203" pitchFamily="34" charset="-122"/>
              </a:rPr>
              <a:t>软件总体功能</a:t>
            </a:r>
            <a:r>
              <a:rPr lang="en-US" altLang="zh-CN" sz="2000" dirty="0" smtClean="0">
                <a:solidFill>
                  <a:schemeClr val="tx1">
                    <a:lumMod val="65000"/>
                    <a:lumOff val="35000"/>
                  </a:schemeClr>
                </a:solidFill>
                <a:latin typeface="微软雅黑 Light" panose="020B0502040204020203" pitchFamily="34" charset="-122"/>
                <a:ea typeface="微软雅黑 Light" panose="020B0502040204020203" pitchFamily="34" charset="-122"/>
              </a:rPr>
              <a:t>/</a:t>
            </a:r>
            <a:r>
              <a:rPr lang="zh-CN" altLang="en-US" sz="2000" dirty="0" smtClean="0">
                <a:solidFill>
                  <a:schemeClr val="tx1">
                    <a:lumMod val="65000"/>
                    <a:lumOff val="35000"/>
                  </a:schemeClr>
                </a:solidFill>
                <a:latin typeface="微软雅黑 Light" panose="020B0502040204020203" pitchFamily="34" charset="-122"/>
                <a:ea typeface="微软雅黑 Light" panose="020B0502040204020203" pitchFamily="34" charset="-122"/>
              </a:rPr>
              <a:t>对象结构</a:t>
            </a:r>
          </a:p>
        </p:txBody>
      </p:sp>
      <p:sp>
        <p:nvSpPr>
          <p:cNvPr id="56" name="PA_文本框 5"/>
          <p:cNvSpPr txBox="1">
            <a:spLocks noChangeArrowheads="1"/>
          </p:cNvSpPr>
          <p:nvPr>
            <p:custDataLst>
              <p:tags r:id="rId4"/>
            </p:custDataLst>
          </p:nvPr>
        </p:nvSpPr>
        <p:spPr bwMode="auto">
          <a:xfrm>
            <a:off x="355654" y="576736"/>
            <a:ext cx="1427480" cy="3067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anose="020B0604020202020204" pitchFamily="34" charset="0"/>
              <a:buNone/>
            </a:pPr>
            <a:r>
              <a:rPr lang="zh-CN" altLang="en-US" sz="1400" dirty="0">
                <a:solidFill>
                  <a:schemeClr val="bg1">
                    <a:lumMod val="50000"/>
                  </a:schemeClr>
                </a:solidFill>
                <a:latin typeface="微软雅黑 Light" panose="020B0502040204020203" pitchFamily="34" charset="-122"/>
                <a:ea typeface="微软雅黑 Light" panose="020B0502040204020203" pitchFamily="34" charset="-122"/>
              </a:rPr>
              <a:t>建立公告子系统</a:t>
            </a:r>
          </a:p>
        </p:txBody>
      </p:sp>
      <p:sp>
        <p:nvSpPr>
          <p:cNvPr id="5" name="文本框 4"/>
          <p:cNvSpPr txBox="1"/>
          <p:nvPr/>
        </p:nvSpPr>
        <p:spPr>
          <a:xfrm>
            <a:off x="1046480" y="4715510"/>
            <a:ext cx="2132330" cy="368300"/>
          </a:xfrm>
          <a:prstGeom prst="rect">
            <a:avLst/>
          </a:prstGeom>
          <a:noFill/>
        </p:spPr>
        <p:txBody>
          <a:bodyPr wrap="square" rtlCol="0">
            <a:spAutoFit/>
          </a:bodyPr>
          <a:lstStyle/>
          <a:p>
            <a:r>
              <a:rPr lang="zh-CN" altLang="en-US">
                <a:latin typeface="微软雅黑" panose="020B0503020204020204" pitchFamily="34" charset="-122"/>
                <a:ea typeface="微软雅黑" panose="020B0503020204020204" pitchFamily="34" charset="-122"/>
              </a:rPr>
              <a:t>结构图</a:t>
            </a:r>
          </a:p>
        </p:txBody>
      </p:sp>
      <p:sp>
        <p:nvSpPr>
          <p:cNvPr id="6" name="文本框 5"/>
          <p:cNvSpPr txBox="1"/>
          <p:nvPr/>
        </p:nvSpPr>
        <p:spPr>
          <a:xfrm>
            <a:off x="6368415" y="4715510"/>
            <a:ext cx="1939925" cy="368300"/>
          </a:xfrm>
          <a:prstGeom prst="rect">
            <a:avLst/>
          </a:prstGeom>
          <a:noFill/>
        </p:spPr>
        <p:txBody>
          <a:bodyPr wrap="square" rtlCol="0">
            <a:spAutoFit/>
          </a:bodyPr>
          <a:lstStyle/>
          <a:p>
            <a:r>
              <a:rPr lang="zh-CN" altLang="en-US">
                <a:latin typeface="微软雅黑" panose="020B0503020204020204" pitchFamily="34" charset="-122"/>
                <a:ea typeface="微软雅黑" panose="020B0503020204020204" pitchFamily="34" charset="-122"/>
              </a:rPr>
              <a:t>流程图</a:t>
            </a:r>
          </a:p>
        </p:txBody>
      </p:sp>
      <p:graphicFrame>
        <p:nvGraphicFramePr>
          <p:cNvPr id="2" name="对象 -2147482617"/>
          <p:cNvGraphicFramePr>
            <a:graphicFrameLocks noChangeAspect="1"/>
          </p:cNvGraphicFramePr>
          <p:nvPr/>
        </p:nvGraphicFramePr>
        <p:xfrm>
          <a:off x="-756920" y="883285"/>
          <a:ext cx="5121275" cy="3750310"/>
        </p:xfrm>
        <a:graphic>
          <a:graphicData uri="http://schemas.openxmlformats.org/presentationml/2006/ole">
            <mc:AlternateContent xmlns:mc="http://schemas.openxmlformats.org/markup-compatibility/2006">
              <mc:Choice xmlns:v="urn:schemas-microsoft-com:vml" Requires="v">
                <p:oleObj spid="_x0000_s7179" r:id="rId6" imgW="6148070" imgH="3923665" progId="Visio.Drawing.15">
                  <p:embed/>
                </p:oleObj>
              </mc:Choice>
              <mc:Fallback>
                <p:oleObj r:id="rId6" imgW="6148070" imgH="3923665" progId="Visio.Drawing.15">
                  <p:embed/>
                  <p:pic>
                    <p:nvPicPr>
                      <p:cNvPr id="0" name="图片 3075"/>
                      <p:cNvPicPr/>
                      <p:nvPr/>
                    </p:nvPicPr>
                    <p:blipFill>
                      <a:blip r:embed="rId7"/>
                      <a:stretch>
                        <a:fillRect/>
                      </a:stretch>
                    </p:blipFill>
                    <p:spPr>
                      <a:xfrm>
                        <a:off x="-756920" y="883285"/>
                        <a:ext cx="5121275" cy="3750310"/>
                      </a:xfrm>
                      <a:prstGeom prst="rect">
                        <a:avLst/>
                      </a:prstGeom>
                      <a:noFill/>
                      <a:ln w="38100">
                        <a:noFill/>
                        <a:miter/>
                      </a:ln>
                    </p:spPr>
                  </p:pic>
                </p:oleObj>
              </mc:Fallback>
            </mc:AlternateContent>
          </a:graphicData>
        </a:graphic>
      </p:graphicFrame>
      <p:graphicFrame>
        <p:nvGraphicFramePr>
          <p:cNvPr id="3" name="对象 -2147482616"/>
          <p:cNvGraphicFramePr>
            <a:graphicFrameLocks noChangeAspect="1"/>
          </p:cNvGraphicFramePr>
          <p:nvPr/>
        </p:nvGraphicFramePr>
        <p:xfrm>
          <a:off x="5443855" y="-80645"/>
          <a:ext cx="2864485" cy="5083175"/>
        </p:xfrm>
        <a:graphic>
          <a:graphicData uri="http://schemas.openxmlformats.org/presentationml/2006/ole">
            <mc:AlternateContent xmlns:mc="http://schemas.openxmlformats.org/markup-compatibility/2006">
              <mc:Choice xmlns:v="urn:schemas-microsoft-com:vml" Requires="v">
                <p:oleObj spid="_x0000_s7180" r:id="rId8" imgW="3268345" imgH="5791200" progId="Visio.Drawing.15">
                  <p:embed/>
                </p:oleObj>
              </mc:Choice>
              <mc:Fallback>
                <p:oleObj r:id="rId8" imgW="3268345" imgH="5791200" progId="Visio.Drawing.15">
                  <p:embed/>
                  <p:pic>
                    <p:nvPicPr>
                      <p:cNvPr id="0" name="图片 3"/>
                      <p:cNvPicPr/>
                      <p:nvPr/>
                    </p:nvPicPr>
                    <p:blipFill>
                      <a:blip r:embed="rId9"/>
                      <a:stretch>
                        <a:fillRect/>
                      </a:stretch>
                    </p:blipFill>
                    <p:spPr>
                      <a:xfrm>
                        <a:off x="5443855" y="-80645"/>
                        <a:ext cx="2864485" cy="5083175"/>
                      </a:xfrm>
                      <a:prstGeom prst="rect">
                        <a:avLst/>
                      </a:prstGeom>
                      <a:noFill/>
                      <a:ln w="38100">
                        <a:noFill/>
                        <a:miter/>
                      </a:ln>
                    </p:spPr>
                  </p:pic>
                </p:oleObj>
              </mc:Fallback>
            </mc:AlternateContent>
          </a:graphicData>
        </a:graphic>
      </p:graphicFrame>
    </p:spTree>
  </p:cSld>
  <p:clrMapOvr>
    <a:masterClrMapping/>
  </p:clrMapOvr>
  <p:transition spd="slow" advClick="0" advTm="0">
    <p:wip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PA_淘宝店chenying0907 44"/>
          <p:cNvGrpSpPr/>
          <p:nvPr>
            <p:custDataLst>
              <p:tags r:id="rId2"/>
            </p:custDataLst>
          </p:nvPr>
        </p:nvGrpSpPr>
        <p:grpSpPr>
          <a:xfrm>
            <a:off x="-9190" y="0"/>
            <a:ext cx="620750" cy="791858"/>
            <a:chOff x="0" y="-21236"/>
            <a:chExt cx="3311527" cy="4224338"/>
          </a:xfrm>
        </p:grpSpPr>
        <p:sp>
          <p:nvSpPr>
            <p:cNvPr id="46" name="淘宝店chenying0907 37"/>
            <p:cNvSpPr/>
            <p:nvPr/>
          </p:nvSpPr>
          <p:spPr bwMode="auto">
            <a:xfrm rot="5400000">
              <a:off x="-264318" y="627258"/>
              <a:ext cx="3840163" cy="3311525"/>
            </a:xfrm>
            <a:custGeom>
              <a:avLst/>
              <a:gdLst>
                <a:gd name="T0" fmla="*/ 0 w 2419"/>
                <a:gd name="T1" fmla="*/ 0 h 2086"/>
                <a:gd name="T2" fmla="*/ 753 w 2419"/>
                <a:gd name="T3" fmla="*/ 2008 h 2086"/>
                <a:gd name="T4" fmla="*/ 1228 w 2419"/>
                <a:gd name="T5" fmla="*/ 2086 h 2086"/>
                <a:gd name="T6" fmla="*/ 2419 w 2419"/>
                <a:gd name="T7" fmla="*/ 2086 h 2086"/>
                <a:gd name="T8" fmla="*/ 0 w 2419"/>
                <a:gd name="T9" fmla="*/ 0 h 2086"/>
              </a:gdLst>
              <a:ahLst/>
              <a:cxnLst>
                <a:cxn ang="0">
                  <a:pos x="T0" y="T1"/>
                </a:cxn>
                <a:cxn ang="0">
                  <a:pos x="T2" y="T3"/>
                </a:cxn>
                <a:cxn ang="0">
                  <a:pos x="T4" y="T5"/>
                </a:cxn>
                <a:cxn ang="0">
                  <a:pos x="T6" y="T7"/>
                </a:cxn>
                <a:cxn ang="0">
                  <a:pos x="T8" y="T9"/>
                </a:cxn>
              </a:cxnLst>
              <a:rect l="0" t="0" r="r" b="b"/>
              <a:pathLst>
                <a:path w="2419" h="2086">
                  <a:moveTo>
                    <a:pt x="0" y="0"/>
                  </a:moveTo>
                  <a:lnTo>
                    <a:pt x="753" y="2008"/>
                  </a:lnTo>
                  <a:lnTo>
                    <a:pt x="1228" y="2086"/>
                  </a:lnTo>
                  <a:lnTo>
                    <a:pt x="2419" y="2086"/>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 name="淘宝店chenying0907 38"/>
            <p:cNvSpPr/>
            <p:nvPr/>
          </p:nvSpPr>
          <p:spPr bwMode="auto">
            <a:xfrm rot="5400000">
              <a:off x="927895" y="-825304"/>
              <a:ext cx="1579563" cy="3187700"/>
            </a:xfrm>
            <a:custGeom>
              <a:avLst/>
              <a:gdLst>
                <a:gd name="T0" fmla="*/ 242 w 995"/>
                <a:gd name="T1" fmla="*/ 0 h 2008"/>
                <a:gd name="T2" fmla="*/ 0 w 995"/>
                <a:gd name="T3" fmla="*/ 305 h 2008"/>
                <a:gd name="T4" fmla="*/ 0 w 995"/>
                <a:gd name="T5" fmla="*/ 1845 h 2008"/>
                <a:gd name="T6" fmla="*/ 995 w 995"/>
                <a:gd name="T7" fmla="*/ 2008 h 2008"/>
                <a:gd name="T8" fmla="*/ 242 w 995"/>
                <a:gd name="T9" fmla="*/ 0 h 2008"/>
              </a:gdLst>
              <a:ahLst/>
              <a:cxnLst>
                <a:cxn ang="0">
                  <a:pos x="T0" y="T1"/>
                </a:cxn>
                <a:cxn ang="0">
                  <a:pos x="T2" y="T3"/>
                </a:cxn>
                <a:cxn ang="0">
                  <a:pos x="T4" y="T5"/>
                </a:cxn>
                <a:cxn ang="0">
                  <a:pos x="T6" y="T7"/>
                </a:cxn>
                <a:cxn ang="0">
                  <a:pos x="T8" y="T9"/>
                </a:cxn>
              </a:cxnLst>
              <a:rect l="0" t="0" r="r" b="b"/>
              <a:pathLst>
                <a:path w="995" h="2008">
                  <a:moveTo>
                    <a:pt x="242" y="0"/>
                  </a:moveTo>
                  <a:lnTo>
                    <a:pt x="0" y="305"/>
                  </a:lnTo>
                  <a:lnTo>
                    <a:pt x="0" y="1845"/>
                  </a:lnTo>
                  <a:lnTo>
                    <a:pt x="995" y="2008"/>
                  </a:lnTo>
                  <a:lnTo>
                    <a:pt x="242"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淘宝店chenying0907 39"/>
            <p:cNvSpPr/>
            <p:nvPr/>
          </p:nvSpPr>
          <p:spPr bwMode="auto">
            <a:xfrm rot="5400000">
              <a:off x="-975519" y="954283"/>
              <a:ext cx="2333625" cy="382588"/>
            </a:xfrm>
            <a:custGeom>
              <a:avLst/>
              <a:gdLst>
                <a:gd name="T0" fmla="*/ 0 w 1470"/>
                <a:gd name="T1" fmla="*/ 0 h 241"/>
                <a:gd name="T2" fmla="*/ 0 w 1470"/>
                <a:gd name="T3" fmla="*/ 233 h 241"/>
                <a:gd name="T4" fmla="*/ 0 w 1470"/>
                <a:gd name="T5" fmla="*/ 241 h 241"/>
                <a:gd name="T6" fmla="*/ 1470 w 1470"/>
                <a:gd name="T7" fmla="*/ 241 h 241"/>
                <a:gd name="T8" fmla="*/ 0 w 1470"/>
                <a:gd name="T9" fmla="*/ 0 h 241"/>
              </a:gdLst>
              <a:ahLst/>
              <a:cxnLst>
                <a:cxn ang="0">
                  <a:pos x="T0" y="T1"/>
                </a:cxn>
                <a:cxn ang="0">
                  <a:pos x="T2" y="T3"/>
                </a:cxn>
                <a:cxn ang="0">
                  <a:pos x="T4" y="T5"/>
                </a:cxn>
                <a:cxn ang="0">
                  <a:pos x="T6" y="T7"/>
                </a:cxn>
                <a:cxn ang="0">
                  <a:pos x="T8" y="T9"/>
                </a:cxn>
              </a:cxnLst>
              <a:rect l="0" t="0" r="r" b="b"/>
              <a:pathLst>
                <a:path w="1470" h="241">
                  <a:moveTo>
                    <a:pt x="0" y="0"/>
                  </a:moveTo>
                  <a:lnTo>
                    <a:pt x="0" y="233"/>
                  </a:lnTo>
                  <a:lnTo>
                    <a:pt x="0" y="241"/>
                  </a:lnTo>
                  <a:lnTo>
                    <a:pt x="1470" y="241"/>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53" name="PA_文本框 4"/>
          <p:cNvSpPr txBox="1">
            <a:spLocks noChangeArrowheads="1"/>
          </p:cNvSpPr>
          <p:nvPr>
            <p:custDataLst>
              <p:tags r:id="rId3"/>
            </p:custDataLst>
          </p:nvPr>
        </p:nvSpPr>
        <p:spPr bwMode="auto">
          <a:xfrm>
            <a:off x="355654" y="184337"/>
            <a:ext cx="2823210" cy="3987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anose="020B0604020202020204" pitchFamily="34" charset="0"/>
              <a:buNone/>
            </a:pPr>
            <a:r>
              <a:rPr lang="zh-CN" altLang="en-US" sz="2000" dirty="0" smtClean="0">
                <a:solidFill>
                  <a:schemeClr val="tx1">
                    <a:lumMod val="65000"/>
                    <a:lumOff val="35000"/>
                  </a:schemeClr>
                </a:solidFill>
                <a:latin typeface="微软雅黑 Light" panose="020B0502040204020203" pitchFamily="34" charset="-122"/>
                <a:ea typeface="微软雅黑 Light" panose="020B0502040204020203" pitchFamily="34" charset="-122"/>
              </a:rPr>
              <a:t>软件总体功能</a:t>
            </a:r>
            <a:r>
              <a:rPr lang="en-US" altLang="zh-CN" sz="2000" dirty="0" smtClean="0">
                <a:solidFill>
                  <a:schemeClr val="tx1">
                    <a:lumMod val="65000"/>
                    <a:lumOff val="35000"/>
                  </a:schemeClr>
                </a:solidFill>
                <a:latin typeface="微软雅黑 Light" panose="020B0502040204020203" pitchFamily="34" charset="-122"/>
                <a:ea typeface="微软雅黑 Light" panose="020B0502040204020203" pitchFamily="34" charset="-122"/>
              </a:rPr>
              <a:t>/</a:t>
            </a:r>
            <a:r>
              <a:rPr lang="zh-CN" altLang="en-US" sz="2000" dirty="0" smtClean="0">
                <a:solidFill>
                  <a:schemeClr val="tx1">
                    <a:lumMod val="65000"/>
                    <a:lumOff val="35000"/>
                  </a:schemeClr>
                </a:solidFill>
                <a:latin typeface="微软雅黑 Light" panose="020B0502040204020203" pitchFamily="34" charset="-122"/>
                <a:ea typeface="微软雅黑 Light" panose="020B0502040204020203" pitchFamily="34" charset="-122"/>
              </a:rPr>
              <a:t>对象结构</a:t>
            </a:r>
          </a:p>
        </p:txBody>
      </p:sp>
      <p:sp>
        <p:nvSpPr>
          <p:cNvPr id="56" name="PA_文本框 5"/>
          <p:cNvSpPr txBox="1">
            <a:spLocks noChangeArrowheads="1"/>
          </p:cNvSpPr>
          <p:nvPr>
            <p:custDataLst>
              <p:tags r:id="rId4"/>
            </p:custDataLst>
          </p:nvPr>
        </p:nvSpPr>
        <p:spPr bwMode="auto">
          <a:xfrm>
            <a:off x="355654" y="576736"/>
            <a:ext cx="1427480" cy="3067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anose="020B0604020202020204" pitchFamily="34" charset="0"/>
              <a:buNone/>
            </a:pPr>
            <a:r>
              <a:rPr lang="zh-CN" altLang="en-US" sz="1400" dirty="0">
                <a:solidFill>
                  <a:schemeClr val="bg1">
                    <a:lumMod val="50000"/>
                  </a:schemeClr>
                </a:solidFill>
                <a:latin typeface="微软雅黑 Light" panose="020B0502040204020203" pitchFamily="34" charset="-122"/>
                <a:ea typeface="微软雅黑 Light" panose="020B0502040204020203" pitchFamily="34" charset="-122"/>
              </a:rPr>
              <a:t>加入公告子系统</a:t>
            </a:r>
          </a:p>
        </p:txBody>
      </p:sp>
      <p:sp>
        <p:nvSpPr>
          <p:cNvPr id="5" name="文本框 4"/>
          <p:cNvSpPr txBox="1"/>
          <p:nvPr/>
        </p:nvSpPr>
        <p:spPr>
          <a:xfrm>
            <a:off x="1046480" y="4715510"/>
            <a:ext cx="2132330" cy="368300"/>
          </a:xfrm>
          <a:prstGeom prst="rect">
            <a:avLst/>
          </a:prstGeom>
          <a:noFill/>
        </p:spPr>
        <p:txBody>
          <a:bodyPr wrap="square" rtlCol="0">
            <a:spAutoFit/>
          </a:bodyPr>
          <a:lstStyle/>
          <a:p>
            <a:r>
              <a:rPr lang="zh-CN" altLang="en-US">
                <a:latin typeface="微软雅黑" panose="020B0503020204020204" pitchFamily="34" charset="-122"/>
                <a:ea typeface="微软雅黑" panose="020B0503020204020204" pitchFamily="34" charset="-122"/>
              </a:rPr>
              <a:t>结构图</a:t>
            </a:r>
          </a:p>
        </p:txBody>
      </p:sp>
      <p:sp>
        <p:nvSpPr>
          <p:cNvPr id="6" name="文本框 5"/>
          <p:cNvSpPr txBox="1"/>
          <p:nvPr/>
        </p:nvSpPr>
        <p:spPr>
          <a:xfrm>
            <a:off x="6368415" y="4715510"/>
            <a:ext cx="1939925" cy="368300"/>
          </a:xfrm>
          <a:prstGeom prst="rect">
            <a:avLst/>
          </a:prstGeom>
          <a:noFill/>
        </p:spPr>
        <p:txBody>
          <a:bodyPr wrap="square" rtlCol="0">
            <a:spAutoFit/>
          </a:bodyPr>
          <a:lstStyle/>
          <a:p>
            <a:r>
              <a:rPr lang="zh-CN" altLang="en-US">
                <a:latin typeface="微软雅黑" panose="020B0503020204020204" pitchFamily="34" charset="-122"/>
                <a:ea typeface="微软雅黑" panose="020B0503020204020204" pitchFamily="34" charset="-122"/>
              </a:rPr>
              <a:t>流程图</a:t>
            </a:r>
          </a:p>
        </p:txBody>
      </p:sp>
      <p:graphicFrame>
        <p:nvGraphicFramePr>
          <p:cNvPr id="2" name="对象 -2147482615"/>
          <p:cNvGraphicFramePr>
            <a:graphicFrameLocks noChangeAspect="1"/>
          </p:cNvGraphicFramePr>
          <p:nvPr/>
        </p:nvGraphicFramePr>
        <p:xfrm>
          <a:off x="247650" y="883285"/>
          <a:ext cx="4137025" cy="3768725"/>
        </p:xfrm>
        <a:graphic>
          <a:graphicData uri="http://schemas.openxmlformats.org/presentationml/2006/ole">
            <mc:AlternateContent xmlns:mc="http://schemas.openxmlformats.org/markup-compatibility/2006">
              <mc:Choice xmlns:v="urn:schemas-microsoft-com:vml" Requires="v">
                <p:oleObj spid="_x0000_s8203" r:id="rId6" imgW="4305935" imgH="3923665" progId="Visio.Drawing.15">
                  <p:embed/>
                </p:oleObj>
              </mc:Choice>
              <mc:Fallback>
                <p:oleObj r:id="rId6" imgW="4305935" imgH="3923665" progId="Visio.Drawing.15">
                  <p:embed/>
                  <p:pic>
                    <p:nvPicPr>
                      <p:cNvPr id="0" name="图片 6"/>
                      <p:cNvPicPr/>
                      <p:nvPr/>
                    </p:nvPicPr>
                    <p:blipFill>
                      <a:blip r:embed="rId7"/>
                      <a:stretch>
                        <a:fillRect/>
                      </a:stretch>
                    </p:blipFill>
                    <p:spPr>
                      <a:xfrm>
                        <a:off x="247650" y="883285"/>
                        <a:ext cx="4137025" cy="3768725"/>
                      </a:xfrm>
                      <a:prstGeom prst="rect">
                        <a:avLst/>
                      </a:prstGeom>
                      <a:noFill/>
                      <a:ln w="38100">
                        <a:noFill/>
                        <a:miter/>
                      </a:ln>
                    </p:spPr>
                  </p:pic>
                </p:oleObj>
              </mc:Fallback>
            </mc:AlternateContent>
          </a:graphicData>
        </a:graphic>
      </p:graphicFrame>
      <p:graphicFrame>
        <p:nvGraphicFramePr>
          <p:cNvPr id="3" name="对象 -2147482614"/>
          <p:cNvGraphicFramePr>
            <a:graphicFrameLocks noChangeAspect="1"/>
          </p:cNvGraphicFramePr>
          <p:nvPr/>
        </p:nvGraphicFramePr>
        <p:xfrm>
          <a:off x="5359400" y="635"/>
          <a:ext cx="3418840" cy="4651375"/>
        </p:xfrm>
        <a:graphic>
          <a:graphicData uri="http://schemas.openxmlformats.org/presentationml/2006/ole">
            <mc:AlternateContent xmlns:mc="http://schemas.openxmlformats.org/markup-compatibility/2006">
              <mc:Choice xmlns:v="urn:schemas-microsoft-com:vml" Requires="v">
                <p:oleObj spid="_x0000_s8204" r:id="rId8" imgW="4234815" imgH="5758815" progId="Visio.Drawing.15">
                  <p:embed/>
                </p:oleObj>
              </mc:Choice>
              <mc:Fallback>
                <p:oleObj r:id="rId8" imgW="4234815" imgH="5758815" progId="Visio.Drawing.15">
                  <p:embed/>
                  <p:pic>
                    <p:nvPicPr>
                      <p:cNvPr id="0" name="图片 7"/>
                      <p:cNvPicPr/>
                      <p:nvPr/>
                    </p:nvPicPr>
                    <p:blipFill>
                      <a:blip r:embed="rId9"/>
                      <a:stretch>
                        <a:fillRect/>
                      </a:stretch>
                    </p:blipFill>
                    <p:spPr>
                      <a:xfrm>
                        <a:off x="5359400" y="635"/>
                        <a:ext cx="3418840" cy="4651375"/>
                      </a:xfrm>
                      <a:prstGeom prst="rect">
                        <a:avLst/>
                      </a:prstGeom>
                      <a:noFill/>
                      <a:ln w="38100">
                        <a:noFill/>
                        <a:miter/>
                      </a:ln>
                    </p:spPr>
                  </p:pic>
                </p:oleObj>
              </mc:Fallback>
            </mc:AlternateContent>
          </a:graphicData>
        </a:graphic>
      </p:graphicFrame>
    </p:spTree>
  </p:cSld>
  <p:clrMapOvr>
    <a:masterClrMapping/>
  </p:clrMapOvr>
  <p:transition spd="slow" advClick="0" advTm="0">
    <p:wip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PA_淘宝店chenying0907 44"/>
          <p:cNvGrpSpPr/>
          <p:nvPr>
            <p:custDataLst>
              <p:tags r:id="rId2"/>
            </p:custDataLst>
          </p:nvPr>
        </p:nvGrpSpPr>
        <p:grpSpPr>
          <a:xfrm>
            <a:off x="-9190" y="0"/>
            <a:ext cx="620750" cy="791858"/>
            <a:chOff x="0" y="-21236"/>
            <a:chExt cx="3311527" cy="4224338"/>
          </a:xfrm>
        </p:grpSpPr>
        <p:sp>
          <p:nvSpPr>
            <p:cNvPr id="46" name="淘宝店chenying0907 37"/>
            <p:cNvSpPr/>
            <p:nvPr/>
          </p:nvSpPr>
          <p:spPr bwMode="auto">
            <a:xfrm rot="5400000">
              <a:off x="-264318" y="627258"/>
              <a:ext cx="3840163" cy="3311525"/>
            </a:xfrm>
            <a:custGeom>
              <a:avLst/>
              <a:gdLst>
                <a:gd name="T0" fmla="*/ 0 w 2419"/>
                <a:gd name="T1" fmla="*/ 0 h 2086"/>
                <a:gd name="T2" fmla="*/ 753 w 2419"/>
                <a:gd name="T3" fmla="*/ 2008 h 2086"/>
                <a:gd name="T4" fmla="*/ 1228 w 2419"/>
                <a:gd name="T5" fmla="*/ 2086 h 2086"/>
                <a:gd name="T6" fmla="*/ 2419 w 2419"/>
                <a:gd name="T7" fmla="*/ 2086 h 2086"/>
                <a:gd name="T8" fmla="*/ 0 w 2419"/>
                <a:gd name="T9" fmla="*/ 0 h 2086"/>
              </a:gdLst>
              <a:ahLst/>
              <a:cxnLst>
                <a:cxn ang="0">
                  <a:pos x="T0" y="T1"/>
                </a:cxn>
                <a:cxn ang="0">
                  <a:pos x="T2" y="T3"/>
                </a:cxn>
                <a:cxn ang="0">
                  <a:pos x="T4" y="T5"/>
                </a:cxn>
                <a:cxn ang="0">
                  <a:pos x="T6" y="T7"/>
                </a:cxn>
                <a:cxn ang="0">
                  <a:pos x="T8" y="T9"/>
                </a:cxn>
              </a:cxnLst>
              <a:rect l="0" t="0" r="r" b="b"/>
              <a:pathLst>
                <a:path w="2419" h="2086">
                  <a:moveTo>
                    <a:pt x="0" y="0"/>
                  </a:moveTo>
                  <a:lnTo>
                    <a:pt x="753" y="2008"/>
                  </a:lnTo>
                  <a:lnTo>
                    <a:pt x="1228" y="2086"/>
                  </a:lnTo>
                  <a:lnTo>
                    <a:pt x="2419" y="2086"/>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 name="淘宝店chenying0907 38"/>
            <p:cNvSpPr/>
            <p:nvPr/>
          </p:nvSpPr>
          <p:spPr bwMode="auto">
            <a:xfrm rot="5400000">
              <a:off x="927895" y="-825304"/>
              <a:ext cx="1579563" cy="3187700"/>
            </a:xfrm>
            <a:custGeom>
              <a:avLst/>
              <a:gdLst>
                <a:gd name="T0" fmla="*/ 242 w 995"/>
                <a:gd name="T1" fmla="*/ 0 h 2008"/>
                <a:gd name="T2" fmla="*/ 0 w 995"/>
                <a:gd name="T3" fmla="*/ 305 h 2008"/>
                <a:gd name="T4" fmla="*/ 0 w 995"/>
                <a:gd name="T5" fmla="*/ 1845 h 2008"/>
                <a:gd name="T6" fmla="*/ 995 w 995"/>
                <a:gd name="T7" fmla="*/ 2008 h 2008"/>
                <a:gd name="T8" fmla="*/ 242 w 995"/>
                <a:gd name="T9" fmla="*/ 0 h 2008"/>
              </a:gdLst>
              <a:ahLst/>
              <a:cxnLst>
                <a:cxn ang="0">
                  <a:pos x="T0" y="T1"/>
                </a:cxn>
                <a:cxn ang="0">
                  <a:pos x="T2" y="T3"/>
                </a:cxn>
                <a:cxn ang="0">
                  <a:pos x="T4" y="T5"/>
                </a:cxn>
                <a:cxn ang="0">
                  <a:pos x="T6" y="T7"/>
                </a:cxn>
                <a:cxn ang="0">
                  <a:pos x="T8" y="T9"/>
                </a:cxn>
              </a:cxnLst>
              <a:rect l="0" t="0" r="r" b="b"/>
              <a:pathLst>
                <a:path w="995" h="2008">
                  <a:moveTo>
                    <a:pt x="242" y="0"/>
                  </a:moveTo>
                  <a:lnTo>
                    <a:pt x="0" y="305"/>
                  </a:lnTo>
                  <a:lnTo>
                    <a:pt x="0" y="1845"/>
                  </a:lnTo>
                  <a:lnTo>
                    <a:pt x="995" y="2008"/>
                  </a:lnTo>
                  <a:lnTo>
                    <a:pt x="242"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淘宝店chenying0907 39"/>
            <p:cNvSpPr/>
            <p:nvPr/>
          </p:nvSpPr>
          <p:spPr bwMode="auto">
            <a:xfrm rot="5400000">
              <a:off x="-975519" y="954283"/>
              <a:ext cx="2333625" cy="382588"/>
            </a:xfrm>
            <a:custGeom>
              <a:avLst/>
              <a:gdLst>
                <a:gd name="T0" fmla="*/ 0 w 1470"/>
                <a:gd name="T1" fmla="*/ 0 h 241"/>
                <a:gd name="T2" fmla="*/ 0 w 1470"/>
                <a:gd name="T3" fmla="*/ 233 h 241"/>
                <a:gd name="T4" fmla="*/ 0 w 1470"/>
                <a:gd name="T5" fmla="*/ 241 h 241"/>
                <a:gd name="T6" fmla="*/ 1470 w 1470"/>
                <a:gd name="T7" fmla="*/ 241 h 241"/>
                <a:gd name="T8" fmla="*/ 0 w 1470"/>
                <a:gd name="T9" fmla="*/ 0 h 241"/>
              </a:gdLst>
              <a:ahLst/>
              <a:cxnLst>
                <a:cxn ang="0">
                  <a:pos x="T0" y="T1"/>
                </a:cxn>
                <a:cxn ang="0">
                  <a:pos x="T2" y="T3"/>
                </a:cxn>
                <a:cxn ang="0">
                  <a:pos x="T4" y="T5"/>
                </a:cxn>
                <a:cxn ang="0">
                  <a:pos x="T6" y="T7"/>
                </a:cxn>
                <a:cxn ang="0">
                  <a:pos x="T8" y="T9"/>
                </a:cxn>
              </a:cxnLst>
              <a:rect l="0" t="0" r="r" b="b"/>
              <a:pathLst>
                <a:path w="1470" h="241">
                  <a:moveTo>
                    <a:pt x="0" y="0"/>
                  </a:moveTo>
                  <a:lnTo>
                    <a:pt x="0" y="233"/>
                  </a:lnTo>
                  <a:lnTo>
                    <a:pt x="0" y="241"/>
                  </a:lnTo>
                  <a:lnTo>
                    <a:pt x="1470" y="241"/>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53" name="PA_文本框 4"/>
          <p:cNvSpPr txBox="1">
            <a:spLocks noChangeArrowheads="1"/>
          </p:cNvSpPr>
          <p:nvPr>
            <p:custDataLst>
              <p:tags r:id="rId3"/>
            </p:custDataLst>
          </p:nvPr>
        </p:nvSpPr>
        <p:spPr bwMode="auto">
          <a:xfrm>
            <a:off x="355654" y="184337"/>
            <a:ext cx="2823210" cy="3987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anose="020B0604020202020204" pitchFamily="34" charset="0"/>
              <a:buNone/>
            </a:pPr>
            <a:r>
              <a:rPr lang="zh-CN" altLang="en-US" sz="2000" dirty="0" smtClean="0">
                <a:solidFill>
                  <a:schemeClr val="tx1">
                    <a:lumMod val="65000"/>
                    <a:lumOff val="35000"/>
                  </a:schemeClr>
                </a:solidFill>
                <a:latin typeface="微软雅黑 Light" panose="020B0502040204020203" pitchFamily="34" charset="-122"/>
                <a:ea typeface="微软雅黑 Light" panose="020B0502040204020203" pitchFamily="34" charset="-122"/>
              </a:rPr>
              <a:t>软件总体功能</a:t>
            </a:r>
            <a:r>
              <a:rPr lang="en-US" altLang="zh-CN" sz="2000" dirty="0" smtClean="0">
                <a:solidFill>
                  <a:schemeClr val="tx1">
                    <a:lumMod val="65000"/>
                    <a:lumOff val="35000"/>
                  </a:schemeClr>
                </a:solidFill>
                <a:latin typeface="微软雅黑 Light" panose="020B0502040204020203" pitchFamily="34" charset="-122"/>
                <a:ea typeface="微软雅黑 Light" panose="020B0502040204020203" pitchFamily="34" charset="-122"/>
              </a:rPr>
              <a:t>/</a:t>
            </a:r>
            <a:r>
              <a:rPr lang="zh-CN" altLang="en-US" sz="2000" dirty="0" smtClean="0">
                <a:solidFill>
                  <a:schemeClr val="tx1">
                    <a:lumMod val="65000"/>
                    <a:lumOff val="35000"/>
                  </a:schemeClr>
                </a:solidFill>
                <a:latin typeface="微软雅黑 Light" panose="020B0502040204020203" pitchFamily="34" charset="-122"/>
                <a:ea typeface="微软雅黑 Light" panose="020B0502040204020203" pitchFamily="34" charset="-122"/>
              </a:rPr>
              <a:t>对象结构</a:t>
            </a:r>
          </a:p>
        </p:txBody>
      </p:sp>
      <p:sp>
        <p:nvSpPr>
          <p:cNvPr id="56" name="PA_文本框 5"/>
          <p:cNvSpPr txBox="1">
            <a:spLocks noChangeArrowheads="1"/>
          </p:cNvSpPr>
          <p:nvPr>
            <p:custDataLst>
              <p:tags r:id="rId4"/>
            </p:custDataLst>
          </p:nvPr>
        </p:nvSpPr>
        <p:spPr bwMode="auto">
          <a:xfrm>
            <a:off x="355654" y="576736"/>
            <a:ext cx="1071880" cy="3067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anose="020B0604020202020204" pitchFamily="34" charset="0"/>
              <a:buNone/>
            </a:pPr>
            <a:r>
              <a:rPr lang="zh-CN" altLang="en-US" sz="1400" dirty="0">
                <a:solidFill>
                  <a:schemeClr val="bg1">
                    <a:lumMod val="50000"/>
                  </a:schemeClr>
                </a:solidFill>
                <a:latin typeface="微软雅黑 Light" panose="020B0502040204020203" pitchFamily="34" charset="-122"/>
                <a:ea typeface="微软雅黑 Light" panose="020B0502040204020203" pitchFamily="34" charset="-122"/>
              </a:rPr>
              <a:t>评价子系统</a:t>
            </a:r>
          </a:p>
        </p:txBody>
      </p:sp>
      <p:sp>
        <p:nvSpPr>
          <p:cNvPr id="5" name="文本框 4"/>
          <p:cNvSpPr txBox="1"/>
          <p:nvPr/>
        </p:nvSpPr>
        <p:spPr>
          <a:xfrm>
            <a:off x="1046480" y="4715510"/>
            <a:ext cx="2132330" cy="368300"/>
          </a:xfrm>
          <a:prstGeom prst="rect">
            <a:avLst/>
          </a:prstGeom>
          <a:noFill/>
        </p:spPr>
        <p:txBody>
          <a:bodyPr wrap="square" rtlCol="0">
            <a:spAutoFit/>
          </a:bodyPr>
          <a:lstStyle/>
          <a:p>
            <a:r>
              <a:rPr lang="zh-CN" altLang="en-US">
                <a:latin typeface="微软雅黑" panose="020B0503020204020204" pitchFamily="34" charset="-122"/>
                <a:ea typeface="微软雅黑" panose="020B0503020204020204" pitchFamily="34" charset="-122"/>
              </a:rPr>
              <a:t>结构图</a:t>
            </a:r>
          </a:p>
        </p:txBody>
      </p:sp>
      <p:sp>
        <p:nvSpPr>
          <p:cNvPr id="6" name="文本框 5"/>
          <p:cNvSpPr txBox="1"/>
          <p:nvPr/>
        </p:nvSpPr>
        <p:spPr>
          <a:xfrm>
            <a:off x="6368415" y="4715510"/>
            <a:ext cx="1939925" cy="368300"/>
          </a:xfrm>
          <a:prstGeom prst="rect">
            <a:avLst/>
          </a:prstGeom>
          <a:noFill/>
        </p:spPr>
        <p:txBody>
          <a:bodyPr wrap="square" rtlCol="0">
            <a:spAutoFit/>
          </a:bodyPr>
          <a:lstStyle/>
          <a:p>
            <a:r>
              <a:rPr lang="zh-CN" altLang="en-US">
                <a:latin typeface="微软雅黑" panose="020B0503020204020204" pitchFamily="34" charset="-122"/>
                <a:ea typeface="微软雅黑" panose="020B0503020204020204" pitchFamily="34" charset="-122"/>
              </a:rPr>
              <a:t>流程图</a:t>
            </a:r>
          </a:p>
        </p:txBody>
      </p:sp>
      <p:graphicFrame>
        <p:nvGraphicFramePr>
          <p:cNvPr id="2" name="对象 -2147482613"/>
          <p:cNvGraphicFramePr>
            <a:graphicFrameLocks noChangeAspect="1"/>
          </p:cNvGraphicFramePr>
          <p:nvPr/>
        </p:nvGraphicFramePr>
        <p:xfrm>
          <a:off x="355600" y="1132205"/>
          <a:ext cx="3343275" cy="3333750"/>
        </p:xfrm>
        <a:graphic>
          <a:graphicData uri="http://schemas.openxmlformats.org/presentationml/2006/ole">
            <mc:AlternateContent xmlns:mc="http://schemas.openxmlformats.org/markup-compatibility/2006">
              <mc:Choice xmlns:v="urn:schemas-microsoft-com:vml" Requires="v">
                <p:oleObj spid="_x0000_s9227" r:id="rId6" imgW="2393315" imgH="2386330" progId="Visio.Drawing.15">
                  <p:embed/>
                </p:oleObj>
              </mc:Choice>
              <mc:Fallback>
                <p:oleObj r:id="rId6" imgW="2393315" imgH="2386330" progId="Visio.Drawing.15">
                  <p:embed/>
                  <p:pic>
                    <p:nvPicPr>
                      <p:cNvPr id="0" name="图片 3075"/>
                      <p:cNvPicPr/>
                      <p:nvPr/>
                    </p:nvPicPr>
                    <p:blipFill>
                      <a:blip r:embed="rId7"/>
                      <a:stretch>
                        <a:fillRect/>
                      </a:stretch>
                    </p:blipFill>
                    <p:spPr>
                      <a:xfrm>
                        <a:off x="355600" y="1132205"/>
                        <a:ext cx="3343275" cy="3333750"/>
                      </a:xfrm>
                      <a:prstGeom prst="rect">
                        <a:avLst/>
                      </a:prstGeom>
                      <a:noFill/>
                      <a:ln w="38100">
                        <a:noFill/>
                        <a:miter/>
                      </a:ln>
                    </p:spPr>
                  </p:pic>
                </p:oleObj>
              </mc:Fallback>
            </mc:AlternateContent>
          </a:graphicData>
        </a:graphic>
      </p:graphicFrame>
      <p:graphicFrame>
        <p:nvGraphicFramePr>
          <p:cNvPr id="3" name="对象 -2147482612"/>
          <p:cNvGraphicFramePr>
            <a:graphicFrameLocks noChangeAspect="1"/>
          </p:cNvGraphicFramePr>
          <p:nvPr/>
        </p:nvGraphicFramePr>
        <p:xfrm>
          <a:off x="3885565" y="213995"/>
          <a:ext cx="4970145" cy="4501515"/>
        </p:xfrm>
        <a:graphic>
          <a:graphicData uri="http://schemas.openxmlformats.org/presentationml/2006/ole">
            <mc:AlternateContent xmlns:mc="http://schemas.openxmlformats.org/markup-compatibility/2006">
              <mc:Choice xmlns:v="urn:schemas-microsoft-com:vml" Requires="v">
                <p:oleObj spid="_x0000_s9228" r:id="rId8" imgW="5518785" imgH="4999990" progId="Visio.Drawing.15">
                  <p:embed/>
                </p:oleObj>
              </mc:Choice>
              <mc:Fallback>
                <p:oleObj r:id="rId8" imgW="5518785" imgH="4999990" progId="Visio.Drawing.15">
                  <p:embed/>
                  <p:pic>
                    <p:nvPicPr>
                      <p:cNvPr id="0" name="图片 3"/>
                      <p:cNvPicPr/>
                      <p:nvPr/>
                    </p:nvPicPr>
                    <p:blipFill>
                      <a:blip r:embed="rId9"/>
                      <a:stretch>
                        <a:fillRect/>
                      </a:stretch>
                    </p:blipFill>
                    <p:spPr>
                      <a:xfrm>
                        <a:off x="3885565" y="213995"/>
                        <a:ext cx="4970145" cy="4501515"/>
                      </a:xfrm>
                      <a:prstGeom prst="rect">
                        <a:avLst/>
                      </a:prstGeom>
                      <a:noFill/>
                      <a:ln w="38100">
                        <a:noFill/>
                        <a:miter/>
                      </a:ln>
                    </p:spPr>
                  </p:pic>
                </p:oleObj>
              </mc:Fallback>
            </mc:AlternateContent>
          </a:graphicData>
        </a:graphic>
      </p:graphicFrame>
    </p:spTree>
  </p:cSld>
  <p:clrMapOvr>
    <a:masterClrMapping/>
  </p:clrMapOvr>
  <p:transition spd="slow" advClick="0" advTm="0">
    <p:wip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02" name="PA_任意多边形 66"/>
          <p:cNvSpPr/>
          <p:nvPr>
            <p:custDataLst>
              <p:tags r:id="rId1"/>
            </p:custDataLst>
          </p:nvPr>
        </p:nvSpPr>
        <p:spPr bwMode="auto">
          <a:xfrm>
            <a:off x="7016672" y="263979"/>
            <a:ext cx="1360328" cy="1589895"/>
          </a:xfrm>
          <a:custGeom>
            <a:avLst/>
            <a:gdLst>
              <a:gd name="T0" fmla="*/ 526 w 586"/>
              <a:gd name="T1" fmla="*/ 0 h 685"/>
              <a:gd name="T2" fmla="*/ 467 w 586"/>
              <a:gd name="T3" fmla="*/ 119 h 685"/>
              <a:gd name="T4" fmla="*/ 490 w 586"/>
              <a:gd name="T5" fmla="*/ 119 h 685"/>
              <a:gd name="T6" fmla="*/ 490 w 586"/>
              <a:gd name="T7" fmla="*/ 403 h 685"/>
              <a:gd name="T8" fmla="*/ 281 w 586"/>
              <a:gd name="T9" fmla="*/ 613 h 685"/>
              <a:gd name="T10" fmla="*/ 72 w 586"/>
              <a:gd name="T11" fmla="*/ 403 h 685"/>
              <a:gd name="T12" fmla="*/ 0 w 586"/>
              <a:gd name="T13" fmla="*/ 403 h 685"/>
              <a:gd name="T14" fmla="*/ 281 w 586"/>
              <a:gd name="T15" fmla="*/ 685 h 685"/>
              <a:gd name="T16" fmla="*/ 562 w 586"/>
              <a:gd name="T17" fmla="*/ 403 h 685"/>
              <a:gd name="T18" fmla="*/ 562 w 586"/>
              <a:gd name="T19" fmla="*/ 119 h 685"/>
              <a:gd name="T20" fmla="*/ 586 w 586"/>
              <a:gd name="T21" fmla="*/ 119 h 685"/>
              <a:gd name="T22" fmla="*/ 526 w 586"/>
              <a:gd name="T23" fmla="*/ 0 h 6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86" h="685">
                <a:moveTo>
                  <a:pt x="526" y="0"/>
                </a:moveTo>
                <a:cubicBezTo>
                  <a:pt x="467" y="119"/>
                  <a:pt x="467" y="119"/>
                  <a:pt x="467" y="119"/>
                </a:cubicBezTo>
                <a:cubicBezTo>
                  <a:pt x="490" y="119"/>
                  <a:pt x="490" y="119"/>
                  <a:pt x="490" y="119"/>
                </a:cubicBezTo>
                <a:cubicBezTo>
                  <a:pt x="490" y="403"/>
                  <a:pt x="490" y="403"/>
                  <a:pt x="490" y="403"/>
                </a:cubicBezTo>
                <a:cubicBezTo>
                  <a:pt x="490" y="519"/>
                  <a:pt x="397" y="613"/>
                  <a:pt x="281" y="613"/>
                </a:cubicBezTo>
                <a:cubicBezTo>
                  <a:pt x="165" y="613"/>
                  <a:pt x="72" y="519"/>
                  <a:pt x="72" y="403"/>
                </a:cubicBezTo>
                <a:cubicBezTo>
                  <a:pt x="0" y="403"/>
                  <a:pt x="0" y="403"/>
                  <a:pt x="0" y="403"/>
                </a:cubicBezTo>
                <a:cubicBezTo>
                  <a:pt x="0" y="559"/>
                  <a:pt x="126" y="685"/>
                  <a:pt x="281" y="685"/>
                </a:cubicBezTo>
                <a:cubicBezTo>
                  <a:pt x="436" y="685"/>
                  <a:pt x="562" y="559"/>
                  <a:pt x="562" y="403"/>
                </a:cubicBezTo>
                <a:cubicBezTo>
                  <a:pt x="562" y="119"/>
                  <a:pt x="562" y="119"/>
                  <a:pt x="562" y="119"/>
                </a:cubicBezTo>
                <a:cubicBezTo>
                  <a:pt x="586" y="119"/>
                  <a:pt x="586" y="119"/>
                  <a:pt x="586" y="119"/>
                </a:cubicBezTo>
                <a:lnTo>
                  <a:pt x="526" y="0"/>
                </a:lnTo>
                <a:close/>
              </a:path>
            </a:pathLst>
          </a:custGeom>
          <a:solidFill>
            <a:schemeClr val="bg1">
              <a:lumMod val="85000"/>
            </a:schemeClr>
          </a:solidFill>
          <a:ln>
            <a:noFill/>
          </a:ln>
        </p:spPr>
        <p:txBody>
          <a:bodyPr/>
          <a:lstStyle/>
          <a:p>
            <a:endParaRPr lang="zh-CN" altLang="en-US"/>
          </a:p>
        </p:txBody>
      </p:sp>
      <p:sp>
        <p:nvSpPr>
          <p:cNvPr id="14393" name="PA_任意多边形 57"/>
          <p:cNvSpPr/>
          <p:nvPr>
            <p:custDataLst>
              <p:tags r:id="rId2"/>
            </p:custDataLst>
          </p:nvPr>
        </p:nvSpPr>
        <p:spPr bwMode="auto">
          <a:xfrm>
            <a:off x="767637" y="251279"/>
            <a:ext cx="1360328" cy="1589895"/>
          </a:xfrm>
          <a:custGeom>
            <a:avLst/>
            <a:gdLst>
              <a:gd name="T0" fmla="*/ 526 w 586"/>
              <a:gd name="T1" fmla="*/ 0 h 685"/>
              <a:gd name="T2" fmla="*/ 467 w 586"/>
              <a:gd name="T3" fmla="*/ 119 h 685"/>
              <a:gd name="T4" fmla="*/ 490 w 586"/>
              <a:gd name="T5" fmla="*/ 119 h 685"/>
              <a:gd name="T6" fmla="*/ 490 w 586"/>
              <a:gd name="T7" fmla="*/ 403 h 685"/>
              <a:gd name="T8" fmla="*/ 281 w 586"/>
              <a:gd name="T9" fmla="*/ 613 h 685"/>
              <a:gd name="T10" fmla="*/ 72 w 586"/>
              <a:gd name="T11" fmla="*/ 403 h 685"/>
              <a:gd name="T12" fmla="*/ 0 w 586"/>
              <a:gd name="T13" fmla="*/ 403 h 685"/>
              <a:gd name="T14" fmla="*/ 281 w 586"/>
              <a:gd name="T15" fmla="*/ 685 h 685"/>
              <a:gd name="T16" fmla="*/ 562 w 586"/>
              <a:gd name="T17" fmla="*/ 403 h 685"/>
              <a:gd name="T18" fmla="*/ 562 w 586"/>
              <a:gd name="T19" fmla="*/ 119 h 685"/>
              <a:gd name="T20" fmla="*/ 586 w 586"/>
              <a:gd name="T21" fmla="*/ 119 h 685"/>
              <a:gd name="T22" fmla="*/ 526 w 586"/>
              <a:gd name="T23" fmla="*/ 0 h 6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86" h="685">
                <a:moveTo>
                  <a:pt x="526" y="0"/>
                </a:moveTo>
                <a:cubicBezTo>
                  <a:pt x="467" y="119"/>
                  <a:pt x="467" y="119"/>
                  <a:pt x="467" y="119"/>
                </a:cubicBezTo>
                <a:cubicBezTo>
                  <a:pt x="490" y="119"/>
                  <a:pt x="490" y="119"/>
                  <a:pt x="490" y="119"/>
                </a:cubicBezTo>
                <a:cubicBezTo>
                  <a:pt x="490" y="403"/>
                  <a:pt x="490" y="403"/>
                  <a:pt x="490" y="403"/>
                </a:cubicBezTo>
                <a:cubicBezTo>
                  <a:pt x="490" y="519"/>
                  <a:pt x="397" y="613"/>
                  <a:pt x="281" y="613"/>
                </a:cubicBezTo>
                <a:cubicBezTo>
                  <a:pt x="165" y="613"/>
                  <a:pt x="72" y="519"/>
                  <a:pt x="72" y="403"/>
                </a:cubicBezTo>
                <a:cubicBezTo>
                  <a:pt x="0" y="403"/>
                  <a:pt x="0" y="403"/>
                  <a:pt x="0" y="403"/>
                </a:cubicBezTo>
                <a:cubicBezTo>
                  <a:pt x="0" y="559"/>
                  <a:pt x="126" y="685"/>
                  <a:pt x="281" y="685"/>
                </a:cubicBezTo>
                <a:cubicBezTo>
                  <a:pt x="436" y="685"/>
                  <a:pt x="562" y="559"/>
                  <a:pt x="562" y="403"/>
                </a:cubicBezTo>
                <a:cubicBezTo>
                  <a:pt x="562" y="119"/>
                  <a:pt x="562" y="119"/>
                  <a:pt x="562" y="119"/>
                </a:cubicBezTo>
                <a:cubicBezTo>
                  <a:pt x="586" y="119"/>
                  <a:pt x="586" y="119"/>
                  <a:pt x="586" y="119"/>
                </a:cubicBezTo>
                <a:lnTo>
                  <a:pt x="526" y="0"/>
                </a:lnTo>
                <a:close/>
              </a:path>
            </a:pathLst>
          </a:custGeom>
          <a:solidFill>
            <a:schemeClr val="bg1">
              <a:lumMod val="85000"/>
            </a:schemeClr>
          </a:solidFill>
          <a:ln>
            <a:noFill/>
          </a:ln>
        </p:spPr>
        <p:txBody>
          <a:bodyPr/>
          <a:lstStyle/>
          <a:p>
            <a:endParaRPr lang="zh-CN" altLang="en-US"/>
          </a:p>
        </p:txBody>
      </p:sp>
      <p:sp>
        <p:nvSpPr>
          <p:cNvPr id="14399" name="PA_任意多边形 63"/>
          <p:cNvSpPr/>
          <p:nvPr>
            <p:custDataLst>
              <p:tags r:id="rId3"/>
            </p:custDataLst>
          </p:nvPr>
        </p:nvSpPr>
        <p:spPr bwMode="auto">
          <a:xfrm>
            <a:off x="4883072" y="234134"/>
            <a:ext cx="1360328" cy="1589895"/>
          </a:xfrm>
          <a:custGeom>
            <a:avLst/>
            <a:gdLst>
              <a:gd name="T0" fmla="*/ 526 w 586"/>
              <a:gd name="T1" fmla="*/ 0 h 685"/>
              <a:gd name="T2" fmla="*/ 467 w 586"/>
              <a:gd name="T3" fmla="*/ 119 h 685"/>
              <a:gd name="T4" fmla="*/ 490 w 586"/>
              <a:gd name="T5" fmla="*/ 119 h 685"/>
              <a:gd name="T6" fmla="*/ 490 w 586"/>
              <a:gd name="T7" fmla="*/ 403 h 685"/>
              <a:gd name="T8" fmla="*/ 281 w 586"/>
              <a:gd name="T9" fmla="*/ 613 h 685"/>
              <a:gd name="T10" fmla="*/ 72 w 586"/>
              <a:gd name="T11" fmla="*/ 403 h 685"/>
              <a:gd name="T12" fmla="*/ 0 w 586"/>
              <a:gd name="T13" fmla="*/ 403 h 685"/>
              <a:gd name="T14" fmla="*/ 281 w 586"/>
              <a:gd name="T15" fmla="*/ 685 h 685"/>
              <a:gd name="T16" fmla="*/ 562 w 586"/>
              <a:gd name="T17" fmla="*/ 403 h 685"/>
              <a:gd name="T18" fmla="*/ 562 w 586"/>
              <a:gd name="T19" fmla="*/ 119 h 685"/>
              <a:gd name="T20" fmla="*/ 586 w 586"/>
              <a:gd name="T21" fmla="*/ 119 h 685"/>
              <a:gd name="T22" fmla="*/ 526 w 586"/>
              <a:gd name="T23" fmla="*/ 0 h 6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86" h="685">
                <a:moveTo>
                  <a:pt x="526" y="0"/>
                </a:moveTo>
                <a:cubicBezTo>
                  <a:pt x="467" y="119"/>
                  <a:pt x="467" y="119"/>
                  <a:pt x="467" y="119"/>
                </a:cubicBezTo>
                <a:cubicBezTo>
                  <a:pt x="490" y="119"/>
                  <a:pt x="490" y="119"/>
                  <a:pt x="490" y="119"/>
                </a:cubicBezTo>
                <a:cubicBezTo>
                  <a:pt x="490" y="403"/>
                  <a:pt x="490" y="403"/>
                  <a:pt x="490" y="403"/>
                </a:cubicBezTo>
                <a:cubicBezTo>
                  <a:pt x="490" y="519"/>
                  <a:pt x="397" y="613"/>
                  <a:pt x="281" y="613"/>
                </a:cubicBezTo>
                <a:cubicBezTo>
                  <a:pt x="165" y="613"/>
                  <a:pt x="72" y="519"/>
                  <a:pt x="72" y="403"/>
                </a:cubicBezTo>
                <a:cubicBezTo>
                  <a:pt x="0" y="403"/>
                  <a:pt x="0" y="403"/>
                  <a:pt x="0" y="403"/>
                </a:cubicBezTo>
                <a:cubicBezTo>
                  <a:pt x="0" y="559"/>
                  <a:pt x="126" y="685"/>
                  <a:pt x="281" y="685"/>
                </a:cubicBezTo>
                <a:cubicBezTo>
                  <a:pt x="436" y="685"/>
                  <a:pt x="562" y="559"/>
                  <a:pt x="562" y="403"/>
                </a:cubicBezTo>
                <a:cubicBezTo>
                  <a:pt x="562" y="119"/>
                  <a:pt x="562" y="119"/>
                  <a:pt x="562" y="119"/>
                </a:cubicBezTo>
                <a:cubicBezTo>
                  <a:pt x="586" y="119"/>
                  <a:pt x="586" y="119"/>
                  <a:pt x="586" y="119"/>
                </a:cubicBezTo>
                <a:lnTo>
                  <a:pt x="526" y="0"/>
                </a:lnTo>
                <a:close/>
              </a:path>
            </a:pathLst>
          </a:custGeom>
          <a:solidFill>
            <a:schemeClr val="bg1">
              <a:lumMod val="85000"/>
            </a:schemeClr>
          </a:solidFill>
          <a:ln>
            <a:noFill/>
          </a:ln>
        </p:spPr>
        <p:txBody>
          <a:bodyPr/>
          <a:lstStyle/>
          <a:p>
            <a:endParaRPr lang="zh-CN" altLang="en-US"/>
          </a:p>
        </p:txBody>
      </p:sp>
      <p:sp>
        <p:nvSpPr>
          <p:cNvPr id="14396" name="PA_任意多边形 60"/>
          <p:cNvSpPr/>
          <p:nvPr>
            <p:custDataLst>
              <p:tags r:id="rId4"/>
            </p:custDataLst>
          </p:nvPr>
        </p:nvSpPr>
        <p:spPr bwMode="auto">
          <a:xfrm>
            <a:off x="2872662" y="323034"/>
            <a:ext cx="1360328" cy="1589895"/>
          </a:xfrm>
          <a:custGeom>
            <a:avLst/>
            <a:gdLst>
              <a:gd name="T0" fmla="*/ 526 w 586"/>
              <a:gd name="T1" fmla="*/ 0 h 685"/>
              <a:gd name="T2" fmla="*/ 467 w 586"/>
              <a:gd name="T3" fmla="*/ 119 h 685"/>
              <a:gd name="T4" fmla="*/ 490 w 586"/>
              <a:gd name="T5" fmla="*/ 119 h 685"/>
              <a:gd name="T6" fmla="*/ 490 w 586"/>
              <a:gd name="T7" fmla="*/ 403 h 685"/>
              <a:gd name="T8" fmla="*/ 281 w 586"/>
              <a:gd name="T9" fmla="*/ 613 h 685"/>
              <a:gd name="T10" fmla="*/ 72 w 586"/>
              <a:gd name="T11" fmla="*/ 403 h 685"/>
              <a:gd name="T12" fmla="*/ 0 w 586"/>
              <a:gd name="T13" fmla="*/ 403 h 685"/>
              <a:gd name="T14" fmla="*/ 281 w 586"/>
              <a:gd name="T15" fmla="*/ 685 h 685"/>
              <a:gd name="T16" fmla="*/ 562 w 586"/>
              <a:gd name="T17" fmla="*/ 403 h 685"/>
              <a:gd name="T18" fmla="*/ 562 w 586"/>
              <a:gd name="T19" fmla="*/ 119 h 685"/>
              <a:gd name="T20" fmla="*/ 586 w 586"/>
              <a:gd name="T21" fmla="*/ 119 h 685"/>
              <a:gd name="T22" fmla="*/ 526 w 586"/>
              <a:gd name="T23" fmla="*/ 0 h 6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86" h="685">
                <a:moveTo>
                  <a:pt x="526" y="0"/>
                </a:moveTo>
                <a:cubicBezTo>
                  <a:pt x="467" y="119"/>
                  <a:pt x="467" y="119"/>
                  <a:pt x="467" y="119"/>
                </a:cubicBezTo>
                <a:cubicBezTo>
                  <a:pt x="490" y="119"/>
                  <a:pt x="490" y="119"/>
                  <a:pt x="490" y="119"/>
                </a:cubicBezTo>
                <a:cubicBezTo>
                  <a:pt x="490" y="403"/>
                  <a:pt x="490" y="403"/>
                  <a:pt x="490" y="403"/>
                </a:cubicBezTo>
                <a:cubicBezTo>
                  <a:pt x="490" y="519"/>
                  <a:pt x="397" y="613"/>
                  <a:pt x="281" y="613"/>
                </a:cubicBezTo>
                <a:cubicBezTo>
                  <a:pt x="165" y="613"/>
                  <a:pt x="72" y="519"/>
                  <a:pt x="72" y="403"/>
                </a:cubicBezTo>
                <a:cubicBezTo>
                  <a:pt x="0" y="403"/>
                  <a:pt x="0" y="403"/>
                  <a:pt x="0" y="403"/>
                </a:cubicBezTo>
                <a:cubicBezTo>
                  <a:pt x="0" y="559"/>
                  <a:pt x="126" y="685"/>
                  <a:pt x="281" y="685"/>
                </a:cubicBezTo>
                <a:cubicBezTo>
                  <a:pt x="436" y="685"/>
                  <a:pt x="562" y="559"/>
                  <a:pt x="562" y="403"/>
                </a:cubicBezTo>
                <a:cubicBezTo>
                  <a:pt x="562" y="119"/>
                  <a:pt x="562" y="119"/>
                  <a:pt x="562" y="119"/>
                </a:cubicBezTo>
                <a:cubicBezTo>
                  <a:pt x="586" y="119"/>
                  <a:pt x="586" y="119"/>
                  <a:pt x="586" y="119"/>
                </a:cubicBezTo>
                <a:lnTo>
                  <a:pt x="526" y="0"/>
                </a:lnTo>
                <a:close/>
              </a:path>
            </a:pathLst>
          </a:custGeom>
          <a:solidFill>
            <a:schemeClr val="bg1">
              <a:lumMod val="85000"/>
            </a:schemeClr>
          </a:solidFill>
          <a:ln>
            <a:noFill/>
          </a:ln>
        </p:spPr>
        <p:txBody>
          <a:bodyPr/>
          <a:lstStyle/>
          <a:p>
            <a:endParaRPr lang="zh-CN" altLang="en-US"/>
          </a:p>
        </p:txBody>
      </p:sp>
      <p:grpSp>
        <p:nvGrpSpPr>
          <p:cNvPr id="51" name="PA_淘宝店chenying0907 50"/>
          <p:cNvGrpSpPr/>
          <p:nvPr>
            <p:custDataLst>
              <p:tags r:id="rId5"/>
            </p:custDataLst>
          </p:nvPr>
        </p:nvGrpSpPr>
        <p:grpSpPr>
          <a:xfrm>
            <a:off x="-9190" y="0"/>
            <a:ext cx="620750" cy="791858"/>
            <a:chOff x="0" y="-21236"/>
            <a:chExt cx="3311527" cy="4224338"/>
          </a:xfrm>
        </p:grpSpPr>
        <p:sp>
          <p:nvSpPr>
            <p:cNvPr id="52" name="淘宝店chenying0907 37"/>
            <p:cNvSpPr/>
            <p:nvPr/>
          </p:nvSpPr>
          <p:spPr bwMode="auto">
            <a:xfrm rot="5400000">
              <a:off x="-264318" y="627258"/>
              <a:ext cx="3840163" cy="3311525"/>
            </a:xfrm>
            <a:custGeom>
              <a:avLst/>
              <a:gdLst>
                <a:gd name="T0" fmla="*/ 0 w 2419"/>
                <a:gd name="T1" fmla="*/ 0 h 2086"/>
                <a:gd name="T2" fmla="*/ 753 w 2419"/>
                <a:gd name="T3" fmla="*/ 2008 h 2086"/>
                <a:gd name="T4" fmla="*/ 1228 w 2419"/>
                <a:gd name="T5" fmla="*/ 2086 h 2086"/>
                <a:gd name="T6" fmla="*/ 2419 w 2419"/>
                <a:gd name="T7" fmla="*/ 2086 h 2086"/>
                <a:gd name="T8" fmla="*/ 0 w 2419"/>
                <a:gd name="T9" fmla="*/ 0 h 2086"/>
              </a:gdLst>
              <a:ahLst/>
              <a:cxnLst>
                <a:cxn ang="0">
                  <a:pos x="T0" y="T1"/>
                </a:cxn>
                <a:cxn ang="0">
                  <a:pos x="T2" y="T3"/>
                </a:cxn>
                <a:cxn ang="0">
                  <a:pos x="T4" y="T5"/>
                </a:cxn>
                <a:cxn ang="0">
                  <a:pos x="T6" y="T7"/>
                </a:cxn>
                <a:cxn ang="0">
                  <a:pos x="T8" y="T9"/>
                </a:cxn>
              </a:cxnLst>
              <a:rect l="0" t="0" r="r" b="b"/>
              <a:pathLst>
                <a:path w="2419" h="2086">
                  <a:moveTo>
                    <a:pt x="0" y="0"/>
                  </a:moveTo>
                  <a:lnTo>
                    <a:pt x="753" y="2008"/>
                  </a:lnTo>
                  <a:lnTo>
                    <a:pt x="1228" y="2086"/>
                  </a:lnTo>
                  <a:lnTo>
                    <a:pt x="2419" y="2086"/>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淘宝店chenying0907 38"/>
            <p:cNvSpPr/>
            <p:nvPr/>
          </p:nvSpPr>
          <p:spPr bwMode="auto">
            <a:xfrm rot="5400000">
              <a:off x="927895" y="-825304"/>
              <a:ext cx="1579563" cy="3187700"/>
            </a:xfrm>
            <a:custGeom>
              <a:avLst/>
              <a:gdLst>
                <a:gd name="T0" fmla="*/ 242 w 995"/>
                <a:gd name="T1" fmla="*/ 0 h 2008"/>
                <a:gd name="T2" fmla="*/ 0 w 995"/>
                <a:gd name="T3" fmla="*/ 305 h 2008"/>
                <a:gd name="T4" fmla="*/ 0 w 995"/>
                <a:gd name="T5" fmla="*/ 1845 h 2008"/>
                <a:gd name="T6" fmla="*/ 995 w 995"/>
                <a:gd name="T7" fmla="*/ 2008 h 2008"/>
                <a:gd name="T8" fmla="*/ 242 w 995"/>
                <a:gd name="T9" fmla="*/ 0 h 2008"/>
              </a:gdLst>
              <a:ahLst/>
              <a:cxnLst>
                <a:cxn ang="0">
                  <a:pos x="T0" y="T1"/>
                </a:cxn>
                <a:cxn ang="0">
                  <a:pos x="T2" y="T3"/>
                </a:cxn>
                <a:cxn ang="0">
                  <a:pos x="T4" y="T5"/>
                </a:cxn>
                <a:cxn ang="0">
                  <a:pos x="T6" y="T7"/>
                </a:cxn>
                <a:cxn ang="0">
                  <a:pos x="T8" y="T9"/>
                </a:cxn>
              </a:cxnLst>
              <a:rect l="0" t="0" r="r" b="b"/>
              <a:pathLst>
                <a:path w="995" h="2008">
                  <a:moveTo>
                    <a:pt x="242" y="0"/>
                  </a:moveTo>
                  <a:lnTo>
                    <a:pt x="0" y="305"/>
                  </a:lnTo>
                  <a:lnTo>
                    <a:pt x="0" y="1845"/>
                  </a:lnTo>
                  <a:lnTo>
                    <a:pt x="995" y="2008"/>
                  </a:lnTo>
                  <a:lnTo>
                    <a:pt x="242"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淘宝店chenying0907 39"/>
            <p:cNvSpPr/>
            <p:nvPr/>
          </p:nvSpPr>
          <p:spPr bwMode="auto">
            <a:xfrm rot="5400000">
              <a:off x="-975519" y="954283"/>
              <a:ext cx="2333625" cy="382588"/>
            </a:xfrm>
            <a:custGeom>
              <a:avLst/>
              <a:gdLst>
                <a:gd name="T0" fmla="*/ 0 w 1470"/>
                <a:gd name="T1" fmla="*/ 0 h 241"/>
                <a:gd name="T2" fmla="*/ 0 w 1470"/>
                <a:gd name="T3" fmla="*/ 233 h 241"/>
                <a:gd name="T4" fmla="*/ 0 w 1470"/>
                <a:gd name="T5" fmla="*/ 241 h 241"/>
                <a:gd name="T6" fmla="*/ 1470 w 1470"/>
                <a:gd name="T7" fmla="*/ 241 h 241"/>
                <a:gd name="T8" fmla="*/ 0 w 1470"/>
                <a:gd name="T9" fmla="*/ 0 h 241"/>
              </a:gdLst>
              <a:ahLst/>
              <a:cxnLst>
                <a:cxn ang="0">
                  <a:pos x="T0" y="T1"/>
                </a:cxn>
                <a:cxn ang="0">
                  <a:pos x="T2" y="T3"/>
                </a:cxn>
                <a:cxn ang="0">
                  <a:pos x="T4" y="T5"/>
                </a:cxn>
                <a:cxn ang="0">
                  <a:pos x="T6" y="T7"/>
                </a:cxn>
                <a:cxn ang="0">
                  <a:pos x="T8" y="T9"/>
                </a:cxn>
              </a:cxnLst>
              <a:rect l="0" t="0" r="r" b="b"/>
              <a:pathLst>
                <a:path w="1470" h="241">
                  <a:moveTo>
                    <a:pt x="0" y="0"/>
                  </a:moveTo>
                  <a:lnTo>
                    <a:pt x="0" y="233"/>
                  </a:lnTo>
                  <a:lnTo>
                    <a:pt x="0" y="241"/>
                  </a:lnTo>
                  <a:lnTo>
                    <a:pt x="1470" y="241"/>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55" name="PA_文本框 4"/>
          <p:cNvSpPr txBox="1">
            <a:spLocks noChangeArrowheads="1"/>
          </p:cNvSpPr>
          <p:nvPr>
            <p:custDataLst>
              <p:tags r:id="rId6"/>
            </p:custDataLst>
          </p:nvPr>
        </p:nvSpPr>
        <p:spPr bwMode="auto">
          <a:xfrm>
            <a:off x="240084" y="179892"/>
            <a:ext cx="1706880" cy="3987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anose="020B0604020202020204" pitchFamily="34" charset="0"/>
              <a:buNone/>
            </a:pPr>
            <a:r>
              <a:rPr lang="zh-CN" altLang="en-US" sz="2000" dirty="0" smtClean="0">
                <a:solidFill>
                  <a:schemeClr val="tx1">
                    <a:lumMod val="65000"/>
                    <a:lumOff val="35000"/>
                  </a:schemeClr>
                </a:solidFill>
                <a:latin typeface="微软雅黑 Light" panose="020B0502040204020203" pitchFamily="34" charset="-122"/>
                <a:ea typeface="微软雅黑 Light" panose="020B0502040204020203" pitchFamily="34" charset="-122"/>
              </a:rPr>
              <a:t>具体需求分析</a:t>
            </a:r>
          </a:p>
        </p:txBody>
      </p:sp>
      <p:sp>
        <p:nvSpPr>
          <p:cNvPr id="56" name="PA_文本框 5"/>
          <p:cNvSpPr txBox="1">
            <a:spLocks noChangeArrowheads="1"/>
          </p:cNvSpPr>
          <p:nvPr>
            <p:custDataLst>
              <p:tags r:id="rId7"/>
            </p:custDataLst>
          </p:nvPr>
        </p:nvSpPr>
        <p:spPr bwMode="auto">
          <a:xfrm>
            <a:off x="301679" y="539906"/>
            <a:ext cx="1116330" cy="2755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anose="020B0604020202020204" pitchFamily="34" charset="0"/>
              <a:buNone/>
            </a:pPr>
            <a:r>
              <a:rPr lang="en-US" altLang="zh-CN" sz="1200" dirty="0">
                <a:solidFill>
                  <a:schemeClr val="bg1">
                    <a:lumMod val="50000"/>
                  </a:schemeClr>
                </a:solidFill>
                <a:latin typeface="微软雅黑 Light" panose="020B0502040204020203" pitchFamily="34" charset="-122"/>
                <a:ea typeface="微软雅黑 Light" panose="020B0502040204020203" pitchFamily="34" charset="-122"/>
              </a:rPr>
              <a:t>CSCI能力需求</a:t>
            </a:r>
          </a:p>
        </p:txBody>
      </p:sp>
      <p:sp>
        <p:nvSpPr>
          <p:cNvPr id="14401" name="PA_椭圆 65"/>
          <p:cNvSpPr>
            <a:spLocks noChangeArrowheads="1"/>
          </p:cNvSpPr>
          <p:nvPr>
            <p:custDataLst>
              <p:tags r:id="rId8"/>
            </p:custDataLst>
          </p:nvPr>
        </p:nvSpPr>
        <p:spPr bwMode="auto">
          <a:xfrm>
            <a:off x="7254234" y="701473"/>
            <a:ext cx="830054" cy="828895"/>
          </a:xfrm>
          <a:prstGeom prst="ellipse">
            <a:avLst/>
          </a:prstGeom>
          <a:solidFill>
            <a:schemeClr val="accent5"/>
          </a:solidFill>
          <a:ln>
            <a:noFill/>
          </a:ln>
          <a:effectLst>
            <a:outerShdw blurRad="190500" dist="63500" dir="3300000" algn="tl" rotWithShape="0">
              <a:schemeClr val="tx1">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solidFill>
                <a:schemeClr val="lt1"/>
              </a:solidFill>
              <a:latin typeface="微软雅黑 Light" panose="020B0502040204020203" pitchFamily="34" charset="-122"/>
              <a:ea typeface="微软雅黑 Light" panose="020B0502040204020203" pitchFamily="34" charset="-122"/>
            </a:endParaRPr>
          </a:p>
        </p:txBody>
      </p:sp>
      <p:sp>
        <p:nvSpPr>
          <p:cNvPr id="14403" name="PA_任意多边形 67"/>
          <p:cNvSpPr>
            <a:spLocks noEditPoints="1"/>
          </p:cNvSpPr>
          <p:nvPr>
            <p:custDataLst>
              <p:tags r:id="rId9"/>
            </p:custDataLst>
          </p:nvPr>
        </p:nvSpPr>
        <p:spPr bwMode="auto">
          <a:xfrm>
            <a:off x="7472001" y="958912"/>
            <a:ext cx="394523" cy="349381"/>
          </a:xfrm>
          <a:custGeom>
            <a:avLst/>
            <a:gdLst>
              <a:gd name="T0" fmla="*/ 32 w 170"/>
              <a:gd name="T1" fmla="*/ 150 h 150"/>
              <a:gd name="T2" fmla="*/ 29 w 170"/>
              <a:gd name="T3" fmla="*/ 150 h 150"/>
              <a:gd name="T4" fmla="*/ 29 w 170"/>
              <a:gd name="T5" fmla="*/ 150 h 150"/>
              <a:gd name="T6" fmla="*/ 52 w 170"/>
              <a:gd name="T7" fmla="*/ 111 h 150"/>
              <a:gd name="T8" fmla="*/ 52 w 170"/>
              <a:gd name="T9" fmla="*/ 111 h 150"/>
              <a:gd name="T10" fmla="*/ 0 w 170"/>
              <a:gd name="T11" fmla="*/ 58 h 150"/>
              <a:gd name="T12" fmla="*/ 0 w 170"/>
              <a:gd name="T13" fmla="*/ 58 h 150"/>
              <a:gd name="T14" fmla="*/ 85 w 170"/>
              <a:gd name="T15" fmla="*/ 0 h 150"/>
              <a:gd name="T16" fmla="*/ 85 w 170"/>
              <a:gd name="T17" fmla="*/ 0 h 150"/>
              <a:gd name="T18" fmla="*/ 170 w 170"/>
              <a:gd name="T19" fmla="*/ 58 h 150"/>
              <a:gd name="T20" fmla="*/ 170 w 170"/>
              <a:gd name="T21" fmla="*/ 58 h 150"/>
              <a:gd name="T22" fmla="*/ 111 w 170"/>
              <a:gd name="T23" fmla="*/ 113 h 150"/>
              <a:gd name="T24" fmla="*/ 111 w 170"/>
              <a:gd name="T25" fmla="*/ 113 h 150"/>
              <a:gd name="T26" fmla="*/ 32 w 170"/>
              <a:gd name="T27" fmla="*/ 150 h 150"/>
              <a:gd name="T28" fmla="*/ 32 w 170"/>
              <a:gd name="T29" fmla="*/ 150 h 150"/>
              <a:gd name="T30" fmla="*/ 32 w 170"/>
              <a:gd name="T31" fmla="*/ 150 h 150"/>
              <a:gd name="T32" fmla="*/ 33 w 170"/>
              <a:gd name="T33" fmla="*/ 27 h 150"/>
              <a:gd name="T34" fmla="*/ 14 w 170"/>
              <a:gd name="T35" fmla="*/ 58 h 150"/>
              <a:gd name="T36" fmla="*/ 14 w 170"/>
              <a:gd name="T37" fmla="*/ 58 h 150"/>
              <a:gd name="T38" fmla="*/ 62 w 170"/>
              <a:gd name="T39" fmla="*/ 99 h 150"/>
              <a:gd name="T40" fmla="*/ 62 w 170"/>
              <a:gd name="T41" fmla="*/ 99 h 150"/>
              <a:gd name="T42" fmla="*/ 68 w 170"/>
              <a:gd name="T43" fmla="*/ 101 h 150"/>
              <a:gd name="T44" fmla="*/ 67 w 170"/>
              <a:gd name="T45" fmla="*/ 107 h 150"/>
              <a:gd name="T46" fmla="*/ 58 w 170"/>
              <a:gd name="T47" fmla="*/ 132 h 150"/>
              <a:gd name="T48" fmla="*/ 58 w 170"/>
              <a:gd name="T49" fmla="*/ 132 h 150"/>
              <a:gd name="T50" fmla="*/ 102 w 170"/>
              <a:gd name="T51" fmla="*/ 102 h 150"/>
              <a:gd name="T52" fmla="*/ 102 w 170"/>
              <a:gd name="T53" fmla="*/ 102 h 150"/>
              <a:gd name="T54" fmla="*/ 103 w 170"/>
              <a:gd name="T55" fmla="*/ 100 h 150"/>
              <a:gd name="T56" fmla="*/ 106 w 170"/>
              <a:gd name="T57" fmla="*/ 100 h 150"/>
              <a:gd name="T58" fmla="*/ 156 w 170"/>
              <a:gd name="T59" fmla="*/ 58 h 150"/>
              <a:gd name="T60" fmla="*/ 156 w 170"/>
              <a:gd name="T61" fmla="*/ 58 h 150"/>
              <a:gd name="T62" fmla="*/ 137 w 170"/>
              <a:gd name="T63" fmla="*/ 27 h 150"/>
              <a:gd name="T64" fmla="*/ 137 w 170"/>
              <a:gd name="T65" fmla="*/ 27 h 150"/>
              <a:gd name="T66" fmla="*/ 85 w 170"/>
              <a:gd name="T67" fmla="*/ 14 h 150"/>
              <a:gd name="T68" fmla="*/ 85 w 170"/>
              <a:gd name="T69" fmla="*/ 14 h 150"/>
              <a:gd name="T70" fmla="*/ 85 w 170"/>
              <a:gd name="T71" fmla="*/ 14 h 150"/>
              <a:gd name="T72" fmla="*/ 85 w 170"/>
              <a:gd name="T73" fmla="*/ 14 h 150"/>
              <a:gd name="T74" fmla="*/ 33 w 170"/>
              <a:gd name="T75" fmla="*/ 27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70" h="150">
                <a:moveTo>
                  <a:pt x="32" y="150"/>
                </a:moveTo>
                <a:cubicBezTo>
                  <a:pt x="30" y="150"/>
                  <a:pt x="29" y="150"/>
                  <a:pt x="29" y="150"/>
                </a:cubicBezTo>
                <a:cubicBezTo>
                  <a:pt x="29" y="150"/>
                  <a:pt x="29" y="150"/>
                  <a:pt x="29" y="150"/>
                </a:cubicBezTo>
                <a:cubicBezTo>
                  <a:pt x="29" y="150"/>
                  <a:pt x="48" y="133"/>
                  <a:pt x="52" y="111"/>
                </a:cubicBezTo>
                <a:cubicBezTo>
                  <a:pt x="52" y="111"/>
                  <a:pt x="52" y="111"/>
                  <a:pt x="52" y="111"/>
                </a:cubicBezTo>
                <a:cubicBezTo>
                  <a:pt x="23" y="103"/>
                  <a:pt x="0" y="83"/>
                  <a:pt x="0" y="58"/>
                </a:cubicBezTo>
                <a:cubicBezTo>
                  <a:pt x="0" y="58"/>
                  <a:pt x="0" y="58"/>
                  <a:pt x="0" y="58"/>
                </a:cubicBezTo>
                <a:cubicBezTo>
                  <a:pt x="0" y="23"/>
                  <a:pt x="40" y="0"/>
                  <a:pt x="85" y="0"/>
                </a:cubicBezTo>
                <a:cubicBezTo>
                  <a:pt x="85" y="0"/>
                  <a:pt x="85" y="0"/>
                  <a:pt x="85" y="0"/>
                </a:cubicBezTo>
                <a:cubicBezTo>
                  <a:pt x="130" y="0"/>
                  <a:pt x="170" y="23"/>
                  <a:pt x="170" y="58"/>
                </a:cubicBezTo>
                <a:cubicBezTo>
                  <a:pt x="170" y="58"/>
                  <a:pt x="170" y="58"/>
                  <a:pt x="170" y="58"/>
                </a:cubicBezTo>
                <a:cubicBezTo>
                  <a:pt x="170" y="85"/>
                  <a:pt x="144" y="106"/>
                  <a:pt x="111" y="113"/>
                </a:cubicBezTo>
                <a:cubicBezTo>
                  <a:pt x="111" y="113"/>
                  <a:pt x="111" y="113"/>
                  <a:pt x="111" y="113"/>
                </a:cubicBezTo>
                <a:cubicBezTo>
                  <a:pt x="80" y="147"/>
                  <a:pt x="43" y="150"/>
                  <a:pt x="32" y="150"/>
                </a:cubicBezTo>
                <a:cubicBezTo>
                  <a:pt x="32" y="150"/>
                  <a:pt x="32" y="150"/>
                  <a:pt x="32" y="150"/>
                </a:cubicBezTo>
                <a:cubicBezTo>
                  <a:pt x="32" y="150"/>
                  <a:pt x="32" y="150"/>
                  <a:pt x="32" y="150"/>
                </a:cubicBezTo>
                <a:close/>
                <a:moveTo>
                  <a:pt x="33" y="27"/>
                </a:moveTo>
                <a:cubicBezTo>
                  <a:pt x="21" y="36"/>
                  <a:pt x="14" y="47"/>
                  <a:pt x="14" y="58"/>
                </a:cubicBezTo>
                <a:cubicBezTo>
                  <a:pt x="14" y="58"/>
                  <a:pt x="14" y="58"/>
                  <a:pt x="14" y="58"/>
                </a:cubicBezTo>
                <a:cubicBezTo>
                  <a:pt x="13" y="75"/>
                  <a:pt x="32" y="93"/>
                  <a:pt x="62" y="99"/>
                </a:cubicBezTo>
                <a:cubicBezTo>
                  <a:pt x="62" y="99"/>
                  <a:pt x="62" y="99"/>
                  <a:pt x="62" y="99"/>
                </a:cubicBezTo>
                <a:cubicBezTo>
                  <a:pt x="68" y="101"/>
                  <a:pt x="68" y="101"/>
                  <a:pt x="68" y="101"/>
                </a:cubicBezTo>
                <a:cubicBezTo>
                  <a:pt x="67" y="107"/>
                  <a:pt x="67" y="107"/>
                  <a:pt x="67" y="107"/>
                </a:cubicBezTo>
                <a:cubicBezTo>
                  <a:pt x="67" y="113"/>
                  <a:pt x="64" y="123"/>
                  <a:pt x="58" y="132"/>
                </a:cubicBezTo>
                <a:cubicBezTo>
                  <a:pt x="58" y="132"/>
                  <a:pt x="58" y="132"/>
                  <a:pt x="58" y="132"/>
                </a:cubicBezTo>
                <a:cubicBezTo>
                  <a:pt x="71" y="127"/>
                  <a:pt x="87" y="119"/>
                  <a:pt x="102" y="102"/>
                </a:cubicBezTo>
                <a:cubicBezTo>
                  <a:pt x="102" y="102"/>
                  <a:pt x="102" y="102"/>
                  <a:pt x="102" y="102"/>
                </a:cubicBezTo>
                <a:cubicBezTo>
                  <a:pt x="103" y="100"/>
                  <a:pt x="103" y="100"/>
                  <a:pt x="103" y="100"/>
                </a:cubicBezTo>
                <a:cubicBezTo>
                  <a:pt x="106" y="100"/>
                  <a:pt x="106" y="100"/>
                  <a:pt x="106" y="100"/>
                </a:cubicBezTo>
                <a:cubicBezTo>
                  <a:pt x="137" y="94"/>
                  <a:pt x="157" y="76"/>
                  <a:pt x="156" y="58"/>
                </a:cubicBezTo>
                <a:cubicBezTo>
                  <a:pt x="156" y="58"/>
                  <a:pt x="156" y="58"/>
                  <a:pt x="156" y="58"/>
                </a:cubicBezTo>
                <a:cubicBezTo>
                  <a:pt x="156" y="47"/>
                  <a:pt x="149" y="36"/>
                  <a:pt x="137" y="27"/>
                </a:cubicBezTo>
                <a:cubicBezTo>
                  <a:pt x="137" y="27"/>
                  <a:pt x="137" y="27"/>
                  <a:pt x="137" y="27"/>
                </a:cubicBezTo>
                <a:cubicBezTo>
                  <a:pt x="124" y="19"/>
                  <a:pt x="105" y="14"/>
                  <a:pt x="85" y="14"/>
                </a:cubicBezTo>
                <a:cubicBezTo>
                  <a:pt x="85" y="14"/>
                  <a:pt x="85" y="14"/>
                  <a:pt x="85" y="14"/>
                </a:cubicBezTo>
                <a:cubicBezTo>
                  <a:pt x="85" y="14"/>
                  <a:pt x="85" y="14"/>
                  <a:pt x="85" y="14"/>
                </a:cubicBezTo>
                <a:cubicBezTo>
                  <a:pt x="85" y="14"/>
                  <a:pt x="85" y="14"/>
                  <a:pt x="85" y="14"/>
                </a:cubicBezTo>
                <a:cubicBezTo>
                  <a:pt x="65" y="14"/>
                  <a:pt x="46" y="19"/>
                  <a:pt x="33" y="27"/>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4392" name="PA_椭圆 56"/>
          <p:cNvSpPr>
            <a:spLocks noChangeArrowheads="1"/>
          </p:cNvSpPr>
          <p:nvPr>
            <p:custDataLst>
              <p:tags r:id="rId10"/>
            </p:custDataLst>
          </p:nvPr>
        </p:nvSpPr>
        <p:spPr bwMode="auto">
          <a:xfrm>
            <a:off x="1003786" y="773228"/>
            <a:ext cx="831469" cy="828895"/>
          </a:xfrm>
          <a:prstGeom prst="ellipse">
            <a:avLst/>
          </a:prstGeom>
          <a:solidFill>
            <a:schemeClr val="accent2"/>
          </a:solidFill>
          <a:ln>
            <a:noFill/>
          </a:ln>
          <a:effectLst>
            <a:outerShdw blurRad="190500" dist="63500" dir="3300000" algn="tl" rotWithShape="0">
              <a:schemeClr val="tx1">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solidFill>
                <a:schemeClr val="lt1"/>
              </a:solidFill>
              <a:latin typeface="微软雅黑 Light" panose="020B0502040204020203" pitchFamily="34" charset="-122"/>
              <a:ea typeface="微软雅黑 Light" panose="020B0502040204020203" pitchFamily="34" charset="-122"/>
            </a:endParaRPr>
          </a:p>
        </p:txBody>
      </p:sp>
      <p:grpSp>
        <p:nvGrpSpPr>
          <p:cNvPr id="14414" name="PA_淘宝店chenying0907 78"/>
          <p:cNvGrpSpPr/>
          <p:nvPr>
            <p:custDataLst>
              <p:tags r:id="rId11"/>
            </p:custDataLst>
          </p:nvPr>
        </p:nvGrpSpPr>
        <p:grpSpPr bwMode="auto">
          <a:xfrm>
            <a:off x="1227208" y="950041"/>
            <a:ext cx="384625" cy="468198"/>
            <a:chOff x="1074" y="1354"/>
            <a:chExt cx="272" cy="331"/>
          </a:xfrm>
        </p:grpSpPr>
        <p:sp>
          <p:nvSpPr>
            <p:cNvPr id="14404" name="淘宝店chenying0907 68"/>
            <p:cNvSpPr/>
            <p:nvPr/>
          </p:nvSpPr>
          <p:spPr bwMode="auto">
            <a:xfrm>
              <a:off x="1144" y="1354"/>
              <a:ext cx="202" cy="208"/>
            </a:xfrm>
            <a:custGeom>
              <a:avLst/>
              <a:gdLst>
                <a:gd name="T0" fmla="*/ 62 w 123"/>
                <a:gd name="T1" fmla="*/ 33 h 127"/>
                <a:gd name="T2" fmla="*/ 49 w 123"/>
                <a:gd name="T3" fmla="*/ 30 h 127"/>
                <a:gd name="T4" fmla="*/ 49 w 123"/>
                <a:gd name="T5" fmla="*/ 0 h 127"/>
                <a:gd name="T6" fmla="*/ 0 w 123"/>
                <a:gd name="T7" fmla="*/ 48 h 127"/>
                <a:gd name="T8" fmla="*/ 49 w 123"/>
                <a:gd name="T9" fmla="*/ 95 h 127"/>
                <a:gd name="T10" fmla="*/ 49 w 123"/>
                <a:gd name="T11" fmla="*/ 65 h 127"/>
                <a:gd name="T12" fmla="*/ 96 w 123"/>
                <a:gd name="T13" fmla="*/ 107 h 127"/>
                <a:gd name="T14" fmla="*/ 78 w 123"/>
                <a:gd name="T15" fmla="*/ 127 h 127"/>
                <a:gd name="T16" fmla="*/ 115 w 123"/>
                <a:gd name="T17" fmla="*/ 98 h 127"/>
                <a:gd name="T18" fmla="*/ 62 w 123"/>
                <a:gd name="T19" fmla="*/ 33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3" h="127">
                  <a:moveTo>
                    <a:pt x="62" y="33"/>
                  </a:moveTo>
                  <a:cubicBezTo>
                    <a:pt x="57" y="31"/>
                    <a:pt x="53" y="30"/>
                    <a:pt x="49" y="30"/>
                  </a:cubicBezTo>
                  <a:cubicBezTo>
                    <a:pt x="49" y="0"/>
                    <a:pt x="49" y="0"/>
                    <a:pt x="49" y="0"/>
                  </a:cubicBezTo>
                  <a:cubicBezTo>
                    <a:pt x="0" y="48"/>
                    <a:pt x="0" y="48"/>
                    <a:pt x="0" y="48"/>
                  </a:cubicBezTo>
                  <a:cubicBezTo>
                    <a:pt x="49" y="95"/>
                    <a:pt x="49" y="95"/>
                    <a:pt x="49" y="95"/>
                  </a:cubicBezTo>
                  <a:cubicBezTo>
                    <a:pt x="49" y="65"/>
                    <a:pt x="49" y="65"/>
                    <a:pt x="49" y="65"/>
                  </a:cubicBezTo>
                  <a:cubicBezTo>
                    <a:pt x="86" y="67"/>
                    <a:pt x="102" y="86"/>
                    <a:pt x="96" y="107"/>
                  </a:cubicBezTo>
                  <a:cubicBezTo>
                    <a:pt x="93" y="116"/>
                    <a:pt x="86" y="123"/>
                    <a:pt x="78" y="127"/>
                  </a:cubicBezTo>
                  <a:cubicBezTo>
                    <a:pt x="96" y="123"/>
                    <a:pt x="111" y="113"/>
                    <a:pt x="115" y="98"/>
                  </a:cubicBezTo>
                  <a:cubicBezTo>
                    <a:pt x="123" y="72"/>
                    <a:pt x="99" y="43"/>
                    <a:pt x="62" y="3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4405" name="淘宝店chenying0907 69"/>
            <p:cNvSpPr/>
            <p:nvPr/>
          </p:nvSpPr>
          <p:spPr bwMode="auto">
            <a:xfrm>
              <a:off x="1074" y="1477"/>
              <a:ext cx="202" cy="208"/>
            </a:xfrm>
            <a:custGeom>
              <a:avLst/>
              <a:gdLst>
                <a:gd name="T0" fmla="*/ 61 w 123"/>
                <a:gd name="T1" fmla="*/ 94 h 127"/>
                <a:gd name="T2" fmla="*/ 74 w 123"/>
                <a:gd name="T3" fmla="*/ 97 h 127"/>
                <a:gd name="T4" fmla="*/ 74 w 123"/>
                <a:gd name="T5" fmla="*/ 127 h 127"/>
                <a:gd name="T6" fmla="*/ 123 w 123"/>
                <a:gd name="T7" fmla="*/ 79 h 127"/>
                <a:gd name="T8" fmla="*/ 74 w 123"/>
                <a:gd name="T9" fmla="*/ 31 h 127"/>
                <a:gd name="T10" fmla="*/ 74 w 123"/>
                <a:gd name="T11" fmla="*/ 62 h 127"/>
                <a:gd name="T12" fmla="*/ 27 w 123"/>
                <a:gd name="T13" fmla="*/ 20 h 127"/>
                <a:gd name="T14" fmla="*/ 45 w 123"/>
                <a:gd name="T15" fmla="*/ 0 h 127"/>
                <a:gd name="T16" fmla="*/ 8 w 123"/>
                <a:gd name="T17" fmla="*/ 29 h 127"/>
                <a:gd name="T18" fmla="*/ 61 w 123"/>
                <a:gd name="T19" fmla="*/ 94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3" h="127">
                  <a:moveTo>
                    <a:pt x="61" y="94"/>
                  </a:moveTo>
                  <a:cubicBezTo>
                    <a:pt x="66" y="96"/>
                    <a:pt x="70" y="96"/>
                    <a:pt x="74" y="97"/>
                  </a:cubicBezTo>
                  <a:cubicBezTo>
                    <a:pt x="74" y="127"/>
                    <a:pt x="74" y="127"/>
                    <a:pt x="74" y="127"/>
                  </a:cubicBezTo>
                  <a:cubicBezTo>
                    <a:pt x="123" y="79"/>
                    <a:pt x="123" y="79"/>
                    <a:pt x="123" y="79"/>
                  </a:cubicBezTo>
                  <a:cubicBezTo>
                    <a:pt x="74" y="31"/>
                    <a:pt x="74" y="31"/>
                    <a:pt x="74" y="31"/>
                  </a:cubicBezTo>
                  <a:cubicBezTo>
                    <a:pt x="74" y="62"/>
                    <a:pt x="74" y="62"/>
                    <a:pt x="74" y="62"/>
                  </a:cubicBezTo>
                  <a:cubicBezTo>
                    <a:pt x="37" y="59"/>
                    <a:pt x="21" y="41"/>
                    <a:pt x="27" y="20"/>
                  </a:cubicBezTo>
                  <a:cubicBezTo>
                    <a:pt x="30" y="11"/>
                    <a:pt x="37" y="4"/>
                    <a:pt x="45" y="0"/>
                  </a:cubicBezTo>
                  <a:cubicBezTo>
                    <a:pt x="27" y="4"/>
                    <a:pt x="12" y="14"/>
                    <a:pt x="8" y="29"/>
                  </a:cubicBezTo>
                  <a:cubicBezTo>
                    <a:pt x="0" y="55"/>
                    <a:pt x="24" y="84"/>
                    <a:pt x="61" y="9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
        <p:nvSpPr>
          <p:cNvPr id="14398" name="PA_椭圆 62"/>
          <p:cNvSpPr>
            <a:spLocks noChangeArrowheads="1"/>
          </p:cNvSpPr>
          <p:nvPr>
            <p:custDataLst>
              <p:tags r:id="rId12"/>
            </p:custDataLst>
          </p:nvPr>
        </p:nvSpPr>
        <p:spPr bwMode="auto">
          <a:xfrm>
            <a:off x="5108426" y="701473"/>
            <a:ext cx="831469" cy="828895"/>
          </a:xfrm>
          <a:prstGeom prst="ellipse">
            <a:avLst/>
          </a:prstGeom>
          <a:solidFill>
            <a:schemeClr val="accent4"/>
          </a:solidFill>
          <a:ln>
            <a:noFill/>
          </a:ln>
          <a:effectLst>
            <a:outerShdw blurRad="190500" dist="63500" dir="3300000" algn="tl" rotWithShape="0">
              <a:schemeClr val="tx1">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solidFill>
                <a:schemeClr val="lt1"/>
              </a:solidFill>
              <a:latin typeface="微软雅黑 Light" panose="020B0502040204020203" pitchFamily="34" charset="-122"/>
              <a:ea typeface="微软雅黑 Light" panose="020B0502040204020203" pitchFamily="34" charset="-122"/>
            </a:endParaRPr>
          </a:p>
        </p:txBody>
      </p:sp>
      <p:grpSp>
        <p:nvGrpSpPr>
          <p:cNvPr id="14415" name="PA_淘宝店chenying0907 79"/>
          <p:cNvGrpSpPr/>
          <p:nvPr>
            <p:custDataLst>
              <p:tags r:id="rId13"/>
            </p:custDataLst>
          </p:nvPr>
        </p:nvGrpSpPr>
        <p:grpSpPr bwMode="auto">
          <a:xfrm>
            <a:off x="5387551" y="950196"/>
            <a:ext cx="352102" cy="321091"/>
            <a:chOff x="3286" y="1421"/>
            <a:chExt cx="249" cy="227"/>
          </a:xfrm>
        </p:grpSpPr>
        <p:sp>
          <p:nvSpPr>
            <p:cNvPr id="14406" name="Rectangle 70"/>
            <p:cNvSpPr>
              <a:spLocks noChangeArrowheads="1"/>
            </p:cNvSpPr>
            <p:nvPr/>
          </p:nvSpPr>
          <p:spPr bwMode="auto">
            <a:xfrm>
              <a:off x="3322" y="1613"/>
              <a:ext cx="170" cy="1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4407" name="Rectangle 71"/>
            <p:cNvSpPr>
              <a:spLocks noChangeArrowheads="1"/>
            </p:cNvSpPr>
            <p:nvPr/>
          </p:nvSpPr>
          <p:spPr bwMode="auto">
            <a:xfrm>
              <a:off x="3363" y="1449"/>
              <a:ext cx="92" cy="1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4408" name="Rectangle 72"/>
            <p:cNvSpPr>
              <a:spLocks noChangeArrowheads="1"/>
            </p:cNvSpPr>
            <p:nvPr/>
          </p:nvSpPr>
          <p:spPr bwMode="auto">
            <a:xfrm>
              <a:off x="3363" y="1472"/>
              <a:ext cx="92" cy="1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4409" name="Rectangle 73"/>
            <p:cNvSpPr>
              <a:spLocks noChangeArrowheads="1"/>
            </p:cNvSpPr>
            <p:nvPr/>
          </p:nvSpPr>
          <p:spPr bwMode="auto">
            <a:xfrm>
              <a:off x="3363" y="1493"/>
              <a:ext cx="92" cy="1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4410" name="淘宝店chenying0907 74"/>
            <p:cNvSpPr>
              <a:spLocks noEditPoints="1"/>
            </p:cNvSpPr>
            <p:nvPr/>
          </p:nvSpPr>
          <p:spPr bwMode="auto">
            <a:xfrm>
              <a:off x="3286" y="1421"/>
              <a:ext cx="249" cy="227"/>
            </a:xfrm>
            <a:custGeom>
              <a:avLst/>
              <a:gdLst>
                <a:gd name="T0" fmla="*/ 135 w 152"/>
                <a:gd name="T1" fmla="*/ 70 h 138"/>
                <a:gd name="T2" fmla="*/ 118 w 152"/>
                <a:gd name="T3" fmla="*/ 70 h 138"/>
                <a:gd name="T4" fmla="*/ 118 w 152"/>
                <a:gd name="T5" fmla="*/ 0 h 138"/>
                <a:gd name="T6" fmla="*/ 34 w 152"/>
                <a:gd name="T7" fmla="*/ 0 h 138"/>
                <a:gd name="T8" fmla="*/ 34 w 152"/>
                <a:gd name="T9" fmla="*/ 70 h 138"/>
                <a:gd name="T10" fmla="*/ 17 w 152"/>
                <a:gd name="T11" fmla="*/ 70 h 138"/>
                <a:gd name="T12" fmla="*/ 0 w 152"/>
                <a:gd name="T13" fmla="*/ 87 h 138"/>
                <a:gd name="T14" fmla="*/ 0 w 152"/>
                <a:gd name="T15" fmla="*/ 121 h 138"/>
                <a:gd name="T16" fmla="*/ 17 w 152"/>
                <a:gd name="T17" fmla="*/ 138 h 138"/>
                <a:gd name="T18" fmla="*/ 135 w 152"/>
                <a:gd name="T19" fmla="*/ 138 h 138"/>
                <a:gd name="T20" fmla="*/ 152 w 152"/>
                <a:gd name="T21" fmla="*/ 121 h 138"/>
                <a:gd name="T22" fmla="*/ 152 w 152"/>
                <a:gd name="T23" fmla="*/ 87 h 138"/>
                <a:gd name="T24" fmla="*/ 135 w 152"/>
                <a:gd name="T25" fmla="*/ 70 h 138"/>
                <a:gd name="T26" fmla="*/ 40 w 152"/>
                <a:gd name="T27" fmla="*/ 6 h 138"/>
                <a:gd name="T28" fmla="*/ 111 w 152"/>
                <a:gd name="T29" fmla="*/ 6 h 138"/>
                <a:gd name="T30" fmla="*/ 111 w 152"/>
                <a:gd name="T31" fmla="*/ 70 h 138"/>
                <a:gd name="T32" fmla="*/ 40 w 152"/>
                <a:gd name="T33" fmla="*/ 70 h 138"/>
                <a:gd name="T34" fmla="*/ 40 w 152"/>
                <a:gd name="T35" fmla="*/ 6 h 138"/>
                <a:gd name="T36" fmla="*/ 145 w 152"/>
                <a:gd name="T37" fmla="*/ 121 h 138"/>
                <a:gd name="T38" fmla="*/ 135 w 152"/>
                <a:gd name="T39" fmla="*/ 131 h 138"/>
                <a:gd name="T40" fmla="*/ 17 w 152"/>
                <a:gd name="T41" fmla="*/ 131 h 138"/>
                <a:gd name="T42" fmla="*/ 7 w 152"/>
                <a:gd name="T43" fmla="*/ 121 h 138"/>
                <a:gd name="T44" fmla="*/ 7 w 152"/>
                <a:gd name="T45" fmla="*/ 87 h 138"/>
                <a:gd name="T46" fmla="*/ 17 w 152"/>
                <a:gd name="T47" fmla="*/ 77 h 138"/>
                <a:gd name="T48" fmla="*/ 135 w 152"/>
                <a:gd name="T49" fmla="*/ 77 h 138"/>
                <a:gd name="T50" fmla="*/ 145 w 152"/>
                <a:gd name="T51" fmla="*/ 87 h 138"/>
                <a:gd name="T52" fmla="*/ 145 w 152"/>
                <a:gd name="T53" fmla="*/ 121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52" h="138">
                  <a:moveTo>
                    <a:pt x="135" y="70"/>
                  </a:moveTo>
                  <a:cubicBezTo>
                    <a:pt x="118" y="70"/>
                    <a:pt x="118" y="70"/>
                    <a:pt x="118" y="70"/>
                  </a:cubicBezTo>
                  <a:cubicBezTo>
                    <a:pt x="118" y="0"/>
                    <a:pt x="118" y="0"/>
                    <a:pt x="118" y="0"/>
                  </a:cubicBezTo>
                  <a:cubicBezTo>
                    <a:pt x="34" y="0"/>
                    <a:pt x="34" y="0"/>
                    <a:pt x="34" y="0"/>
                  </a:cubicBezTo>
                  <a:cubicBezTo>
                    <a:pt x="34" y="70"/>
                    <a:pt x="34" y="70"/>
                    <a:pt x="34" y="70"/>
                  </a:cubicBezTo>
                  <a:cubicBezTo>
                    <a:pt x="17" y="70"/>
                    <a:pt x="17" y="70"/>
                    <a:pt x="17" y="70"/>
                  </a:cubicBezTo>
                  <a:cubicBezTo>
                    <a:pt x="8" y="70"/>
                    <a:pt x="0" y="78"/>
                    <a:pt x="0" y="87"/>
                  </a:cubicBezTo>
                  <a:cubicBezTo>
                    <a:pt x="0" y="121"/>
                    <a:pt x="0" y="121"/>
                    <a:pt x="0" y="121"/>
                  </a:cubicBezTo>
                  <a:cubicBezTo>
                    <a:pt x="0" y="130"/>
                    <a:pt x="8" y="138"/>
                    <a:pt x="17" y="138"/>
                  </a:cubicBezTo>
                  <a:cubicBezTo>
                    <a:pt x="135" y="138"/>
                    <a:pt x="135" y="138"/>
                    <a:pt x="135" y="138"/>
                  </a:cubicBezTo>
                  <a:cubicBezTo>
                    <a:pt x="144" y="138"/>
                    <a:pt x="152" y="130"/>
                    <a:pt x="152" y="121"/>
                  </a:cubicBezTo>
                  <a:cubicBezTo>
                    <a:pt x="152" y="87"/>
                    <a:pt x="152" y="87"/>
                    <a:pt x="152" y="87"/>
                  </a:cubicBezTo>
                  <a:cubicBezTo>
                    <a:pt x="152" y="78"/>
                    <a:pt x="144" y="70"/>
                    <a:pt x="135" y="70"/>
                  </a:cubicBezTo>
                  <a:close/>
                  <a:moveTo>
                    <a:pt x="40" y="6"/>
                  </a:moveTo>
                  <a:cubicBezTo>
                    <a:pt x="111" y="6"/>
                    <a:pt x="111" y="6"/>
                    <a:pt x="111" y="6"/>
                  </a:cubicBezTo>
                  <a:cubicBezTo>
                    <a:pt x="111" y="70"/>
                    <a:pt x="111" y="70"/>
                    <a:pt x="111" y="70"/>
                  </a:cubicBezTo>
                  <a:cubicBezTo>
                    <a:pt x="40" y="70"/>
                    <a:pt x="40" y="70"/>
                    <a:pt x="40" y="70"/>
                  </a:cubicBezTo>
                  <a:lnTo>
                    <a:pt x="40" y="6"/>
                  </a:lnTo>
                  <a:close/>
                  <a:moveTo>
                    <a:pt x="145" y="121"/>
                  </a:moveTo>
                  <a:cubicBezTo>
                    <a:pt x="145" y="127"/>
                    <a:pt x="140" y="131"/>
                    <a:pt x="135" y="131"/>
                  </a:cubicBezTo>
                  <a:cubicBezTo>
                    <a:pt x="17" y="131"/>
                    <a:pt x="17" y="131"/>
                    <a:pt x="17" y="131"/>
                  </a:cubicBezTo>
                  <a:cubicBezTo>
                    <a:pt x="12" y="131"/>
                    <a:pt x="7" y="127"/>
                    <a:pt x="7" y="121"/>
                  </a:cubicBezTo>
                  <a:cubicBezTo>
                    <a:pt x="7" y="87"/>
                    <a:pt x="7" y="87"/>
                    <a:pt x="7" y="87"/>
                  </a:cubicBezTo>
                  <a:cubicBezTo>
                    <a:pt x="7" y="81"/>
                    <a:pt x="12" y="77"/>
                    <a:pt x="17" y="77"/>
                  </a:cubicBezTo>
                  <a:cubicBezTo>
                    <a:pt x="135" y="77"/>
                    <a:pt x="135" y="77"/>
                    <a:pt x="135" y="77"/>
                  </a:cubicBezTo>
                  <a:cubicBezTo>
                    <a:pt x="140" y="77"/>
                    <a:pt x="145" y="81"/>
                    <a:pt x="145" y="87"/>
                  </a:cubicBezTo>
                  <a:lnTo>
                    <a:pt x="145" y="12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4411" name="Oval 75"/>
            <p:cNvSpPr>
              <a:spLocks noChangeArrowheads="1"/>
            </p:cNvSpPr>
            <p:nvPr/>
          </p:nvSpPr>
          <p:spPr bwMode="auto">
            <a:xfrm>
              <a:off x="3322" y="1564"/>
              <a:ext cx="16" cy="16"/>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4412" name="Oval 76"/>
            <p:cNvSpPr>
              <a:spLocks noChangeArrowheads="1"/>
            </p:cNvSpPr>
            <p:nvPr/>
          </p:nvSpPr>
          <p:spPr bwMode="auto">
            <a:xfrm>
              <a:off x="3345" y="1564"/>
              <a:ext cx="14" cy="16"/>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
        <p:nvSpPr>
          <p:cNvPr id="14395" name="PA_椭圆 59"/>
          <p:cNvSpPr>
            <a:spLocks noChangeArrowheads="1"/>
          </p:cNvSpPr>
          <p:nvPr>
            <p:custDataLst>
              <p:tags r:id="rId14"/>
            </p:custDataLst>
          </p:nvPr>
        </p:nvSpPr>
        <p:spPr bwMode="auto">
          <a:xfrm>
            <a:off x="3108811" y="773228"/>
            <a:ext cx="831469" cy="828895"/>
          </a:xfrm>
          <a:prstGeom prst="ellipse">
            <a:avLst/>
          </a:prstGeom>
          <a:solidFill>
            <a:schemeClr val="accent3"/>
          </a:solidFill>
          <a:ln>
            <a:noFill/>
          </a:ln>
          <a:effectLst>
            <a:outerShdw blurRad="190500" dist="63500" dir="3300000" algn="tl" rotWithShape="0">
              <a:schemeClr val="tx1">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solidFill>
                <a:schemeClr val="lt1"/>
              </a:solidFill>
              <a:latin typeface="微软雅黑 Light" panose="020B0502040204020203" pitchFamily="34" charset="-122"/>
              <a:ea typeface="微软雅黑 Light" panose="020B0502040204020203" pitchFamily="34" charset="-122"/>
            </a:endParaRPr>
          </a:p>
        </p:txBody>
      </p:sp>
      <p:sp>
        <p:nvSpPr>
          <p:cNvPr id="14413" name="PA_任意多边形 77"/>
          <p:cNvSpPr>
            <a:spLocks noEditPoints="1"/>
          </p:cNvSpPr>
          <p:nvPr>
            <p:custDataLst>
              <p:tags r:id="rId15"/>
            </p:custDataLst>
          </p:nvPr>
        </p:nvSpPr>
        <p:spPr bwMode="auto">
          <a:xfrm>
            <a:off x="3332233" y="1008035"/>
            <a:ext cx="384625" cy="359282"/>
          </a:xfrm>
          <a:custGeom>
            <a:avLst/>
            <a:gdLst>
              <a:gd name="T0" fmla="*/ 27 w 166"/>
              <a:gd name="T1" fmla="*/ 100 h 155"/>
              <a:gd name="T2" fmla="*/ 23 w 166"/>
              <a:gd name="T3" fmla="*/ 90 h 155"/>
              <a:gd name="T4" fmla="*/ 20 w 166"/>
              <a:gd name="T5" fmla="*/ 23 h 155"/>
              <a:gd name="T6" fmla="*/ 50 w 166"/>
              <a:gd name="T7" fmla="*/ 26 h 155"/>
              <a:gd name="T8" fmla="*/ 50 w 166"/>
              <a:gd name="T9" fmla="*/ 0 h 155"/>
              <a:gd name="T10" fmla="*/ 114 w 166"/>
              <a:gd name="T11" fmla="*/ 26 h 155"/>
              <a:gd name="T12" fmla="*/ 119 w 166"/>
              <a:gd name="T13" fmla="*/ 30 h 155"/>
              <a:gd name="T14" fmla="*/ 166 w 166"/>
              <a:gd name="T15" fmla="*/ 80 h 155"/>
              <a:gd name="T16" fmla="*/ 139 w 166"/>
              <a:gd name="T17" fmla="*/ 95 h 155"/>
              <a:gd name="T18" fmla="*/ 155 w 166"/>
              <a:gd name="T19" fmla="*/ 117 h 155"/>
              <a:gd name="T20" fmla="*/ 89 w 166"/>
              <a:gd name="T21" fmla="*/ 134 h 155"/>
              <a:gd name="T22" fmla="*/ 82 w 166"/>
              <a:gd name="T23" fmla="*/ 135 h 155"/>
              <a:gd name="T24" fmla="*/ 80 w 166"/>
              <a:gd name="T25" fmla="*/ 135 h 155"/>
              <a:gd name="T26" fmla="*/ 13 w 166"/>
              <a:gd name="T27" fmla="*/ 118 h 155"/>
              <a:gd name="T28" fmla="*/ 36 w 166"/>
              <a:gd name="T29" fmla="*/ 79 h 155"/>
              <a:gd name="T30" fmla="*/ 42 w 166"/>
              <a:gd name="T31" fmla="*/ 97 h 155"/>
              <a:gd name="T32" fmla="*/ 44 w 166"/>
              <a:gd name="T33" fmla="*/ 101 h 155"/>
              <a:gd name="T34" fmla="*/ 61 w 166"/>
              <a:gd name="T35" fmla="*/ 135 h 155"/>
              <a:gd name="T36" fmla="*/ 77 w 166"/>
              <a:gd name="T37" fmla="*/ 120 h 155"/>
              <a:gd name="T38" fmla="*/ 82 w 166"/>
              <a:gd name="T39" fmla="*/ 120 h 155"/>
              <a:gd name="T40" fmla="*/ 91 w 166"/>
              <a:gd name="T41" fmla="*/ 119 h 155"/>
              <a:gd name="T42" fmla="*/ 107 w 166"/>
              <a:gd name="T43" fmla="*/ 133 h 155"/>
              <a:gd name="T44" fmla="*/ 122 w 166"/>
              <a:gd name="T45" fmla="*/ 97 h 155"/>
              <a:gd name="T46" fmla="*/ 127 w 166"/>
              <a:gd name="T47" fmla="*/ 82 h 155"/>
              <a:gd name="T48" fmla="*/ 128 w 166"/>
              <a:gd name="T49" fmla="*/ 77 h 155"/>
              <a:gd name="T50" fmla="*/ 137 w 166"/>
              <a:gd name="T51" fmla="*/ 39 h 155"/>
              <a:gd name="T52" fmla="*/ 113 w 166"/>
              <a:gd name="T53" fmla="*/ 43 h 155"/>
              <a:gd name="T54" fmla="*/ 103 w 166"/>
              <a:gd name="T55" fmla="*/ 37 h 155"/>
              <a:gd name="T56" fmla="*/ 99 w 166"/>
              <a:gd name="T57" fmla="*/ 14 h 155"/>
              <a:gd name="T58" fmla="*/ 65 w 166"/>
              <a:gd name="T59" fmla="*/ 34 h 155"/>
              <a:gd name="T60" fmla="*/ 50 w 166"/>
              <a:gd name="T61" fmla="*/ 44 h 155"/>
              <a:gd name="T62" fmla="*/ 47 w 166"/>
              <a:gd name="T63" fmla="*/ 47 h 155"/>
              <a:gd name="T64" fmla="*/ 19 w 166"/>
              <a:gd name="T65" fmla="*/ 73 h 155"/>
              <a:gd name="T66" fmla="*/ 83 w 166"/>
              <a:gd name="T67" fmla="*/ 50 h 155"/>
              <a:gd name="T68" fmla="*/ 110 w 166"/>
              <a:gd name="T69" fmla="*/ 75 h 155"/>
              <a:gd name="T70" fmla="*/ 83 w 166"/>
              <a:gd name="T71" fmla="*/ 101 h 155"/>
              <a:gd name="T72" fmla="*/ 83 w 166"/>
              <a:gd name="T73" fmla="*/ 94 h 155"/>
              <a:gd name="T74" fmla="*/ 95 w 166"/>
              <a:gd name="T75" fmla="*/ 75 h 155"/>
              <a:gd name="T76" fmla="*/ 83 w 166"/>
              <a:gd name="T77" fmla="*/ 64 h 155"/>
              <a:gd name="T78" fmla="*/ 72 w 166"/>
              <a:gd name="T79" fmla="*/ 75 h 155"/>
              <a:gd name="T80" fmla="*/ 83 w 166"/>
              <a:gd name="T81" fmla="*/ 87 h 155"/>
              <a:gd name="T82" fmla="*/ 83 w 166"/>
              <a:gd name="T83" fmla="*/ 94 h 155"/>
              <a:gd name="T84" fmla="*/ 57 w 166"/>
              <a:gd name="T85" fmla="*/ 75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6" h="155">
                <a:moveTo>
                  <a:pt x="13" y="118"/>
                </a:moveTo>
                <a:cubicBezTo>
                  <a:pt x="27" y="100"/>
                  <a:pt x="27" y="100"/>
                  <a:pt x="27" y="100"/>
                </a:cubicBezTo>
                <a:cubicBezTo>
                  <a:pt x="25" y="97"/>
                  <a:pt x="24" y="93"/>
                  <a:pt x="23" y="90"/>
                </a:cubicBezTo>
                <a:cubicBezTo>
                  <a:pt x="23" y="90"/>
                  <a:pt x="23" y="90"/>
                  <a:pt x="23" y="90"/>
                </a:cubicBezTo>
                <a:cubicBezTo>
                  <a:pt x="0" y="82"/>
                  <a:pt x="0" y="82"/>
                  <a:pt x="0" y="82"/>
                </a:cubicBezTo>
                <a:cubicBezTo>
                  <a:pt x="20" y="23"/>
                  <a:pt x="20" y="23"/>
                  <a:pt x="20" y="23"/>
                </a:cubicBezTo>
                <a:cubicBezTo>
                  <a:pt x="43" y="31"/>
                  <a:pt x="43" y="31"/>
                  <a:pt x="43" y="31"/>
                </a:cubicBezTo>
                <a:cubicBezTo>
                  <a:pt x="45" y="29"/>
                  <a:pt x="48" y="27"/>
                  <a:pt x="50" y="26"/>
                </a:cubicBezTo>
                <a:cubicBezTo>
                  <a:pt x="50" y="26"/>
                  <a:pt x="50" y="26"/>
                  <a:pt x="50" y="26"/>
                </a:cubicBezTo>
                <a:cubicBezTo>
                  <a:pt x="50" y="0"/>
                  <a:pt x="50" y="0"/>
                  <a:pt x="50" y="0"/>
                </a:cubicBezTo>
                <a:cubicBezTo>
                  <a:pt x="114" y="0"/>
                  <a:pt x="114" y="0"/>
                  <a:pt x="114" y="0"/>
                </a:cubicBezTo>
                <a:cubicBezTo>
                  <a:pt x="114" y="26"/>
                  <a:pt x="114" y="26"/>
                  <a:pt x="114" y="26"/>
                </a:cubicBezTo>
                <a:cubicBezTo>
                  <a:pt x="116" y="27"/>
                  <a:pt x="118" y="28"/>
                  <a:pt x="119" y="30"/>
                </a:cubicBezTo>
                <a:cubicBezTo>
                  <a:pt x="119" y="30"/>
                  <a:pt x="119" y="30"/>
                  <a:pt x="119" y="30"/>
                </a:cubicBezTo>
                <a:cubicBezTo>
                  <a:pt x="146" y="21"/>
                  <a:pt x="146" y="21"/>
                  <a:pt x="146" y="21"/>
                </a:cubicBezTo>
                <a:cubicBezTo>
                  <a:pt x="166" y="80"/>
                  <a:pt x="166" y="80"/>
                  <a:pt x="166" y="80"/>
                </a:cubicBezTo>
                <a:cubicBezTo>
                  <a:pt x="141" y="88"/>
                  <a:pt x="141" y="88"/>
                  <a:pt x="141" y="88"/>
                </a:cubicBezTo>
                <a:cubicBezTo>
                  <a:pt x="140" y="91"/>
                  <a:pt x="140" y="93"/>
                  <a:pt x="139" y="95"/>
                </a:cubicBezTo>
                <a:cubicBezTo>
                  <a:pt x="139" y="95"/>
                  <a:pt x="139" y="95"/>
                  <a:pt x="139" y="95"/>
                </a:cubicBezTo>
                <a:cubicBezTo>
                  <a:pt x="155" y="117"/>
                  <a:pt x="155" y="117"/>
                  <a:pt x="155" y="117"/>
                </a:cubicBezTo>
                <a:cubicBezTo>
                  <a:pt x="104" y="154"/>
                  <a:pt x="104" y="154"/>
                  <a:pt x="104" y="154"/>
                </a:cubicBezTo>
                <a:cubicBezTo>
                  <a:pt x="89" y="134"/>
                  <a:pt x="89" y="134"/>
                  <a:pt x="89" y="134"/>
                </a:cubicBezTo>
                <a:cubicBezTo>
                  <a:pt x="87" y="135"/>
                  <a:pt x="84" y="135"/>
                  <a:pt x="82" y="135"/>
                </a:cubicBezTo>
                <a:cubicBezTo>
                  <a:pt x="82" y="135"/>
                  <a:pt x="82" y="135"/>
                  <a:pt x="82" y="135"/>
                </a:cubicBezTo>
                <a:cubicBezTo>
                  <a:pt x="81" y="135"/>
                  <a:pt x="81" y="135"/>
                  <a:pt x="80" y="135"/>
                </a:cubicBezTo>
                <a:cubicBezTo>
                  <a:pt x="80" y="135"/>
                  <a:pt x="80" y="135"/>
                  <a:pt x="80" y="135"/>
                </a:cubicBezTo>
                <a:cubicBezTo>
                  <a:pt x="65" y="155"/>
                  <a:pt x="65" y="155"/>
                  <a:pt x="65" y="155"/>
                </a:cubicBezTo>
                <a:cubicBezTo>
                  <a:pt x="13" y="118"/>
                  <a:pt x="13" y="118"/>
                  <a:pt x="13" y="118"/>
                </a:cubicBezTo>
                <a:close/>
                <a:moveTo>
                  <a:pt x="19" y="73"/>
                </a:moveTo>
                <a:cubicBezTo>
                  <a:pt x="36" y="79"/>
                  <a:pt x="36" y="79"/>
                  <a:pt x="36" y="79"/>
                </a:cubicBezTo>
                <a:cubicBezTo>
                  <a:pt x="37" y="83"/>
                  <a:pt x="37" y="83"/>
                  <a:pt x="37" y="83"/>
                </a:cubicBezTo>
                <a:cubicBezTo>
                  <a:pt x="38" y="88"/>
                  <a:pt x="40" y="93"/>
                  <a:pt x="42" y="97"/>
                </a:cubicBezTo>
                <a:cubicBezTo>
                  <a:pt x="42" y="97"/>
                  <a:pt x="42" y="97"/>
                  <a:pt x="42" y="97"/>
                </a:cubicBezTo>
                <a:cubicBezTo>
                  <a:pt x="44" y="101"/>
                  <a:pt x="44" y="101"/>
                  <a:pt x="44" y="101"/>
                </a:cubicBezTo>
                <a:cubicBezTo>
                  <a:pt x="34" y="115"/>
                  <a:pt x="34" y="115"/>
                  <a:pt x="34" y="115"/>
                </a:cubicBezTo>
                <a:cubicBezTo>
                  <a:pt x="61" y="135"/>
                  <a:pt x="61" y="135"/>
                  <a:pt x="61" y="135"/>
                </a:cubicBezTo>
                <a:cubicBezTo>
                  <a:pt x="73" y="120"/>
                  <a:pt x="73" y="120"/>
                  <a:pt x="73" y="120"/>
                </a:cubicBezTo>
                <a:cubicBezTo>
                  <a:pt x="77" y="120"/>
                  <a:pt x="77" y="120"/>
                  <a:pt x="77" y="120"/>
                </a:cubicBezTo>
                <a:cubicBezTo>
                  <a:pt x="79" y="120"/>
                  <a:pt x="80" y="120"/>
                  <a:pt x="82" y="120"/>
                </a:cubicBezTo>
                <a:cubicBezTo>
                  <a:pt x="82" y="120"/>
                  <a:pt x="82" y="120"/>
                  <a:pt x="82" y="120"/>
                </a:cubicBezTo>
                <a:cubicBezTo>
                  <a:pt x="85" y="120"/>
                  <a:pt x="88" y="120"/>
                  <a:pt x="91" y="119"/>
                </a:cubicBezTo>
                <a:cubicBezTo>
                  <a:pt x="91" y="119"/>
                  <a:pt x="91" y="119"/>
                  <a:pt x="91" y="119"/>
                </a:cubicBezTo>
                <a:cubicBezTo>
                  <a:pt x="96" y="118"/>
                  <a:pt x="96" y="118"/>
                  <a:pt x="96" y="118"/>
                </a:cubicBezTo>
                <a:cubicBezTo>
                  <a:pt x="107" y="133"/>
                  <a:pt x="107" y="133"/>
                  <a:pt x="107" y="133"/>
                </a:cubicBezTo>
                <a:cubicBezTo>
                  <a:pt x="135" y="114"/>
                  <a:pt x="135" y="114"/>
                  <a:pt x="135" y="114"/>
                </a:cubicBezTo>
                <a:cubicBezTo>
                  <a:pt x="122" y="97"/>
                  <a:pt x="122" y="97"/>
                  <a:pt x="122" y="97"/>
                </a:cubicBezTo>
                <a:cubicBezTo>
                  <a:pt x="124" y="93"/>
                  <a:pt x="124" y="93"/>
                  <a:pt x="124" y="93"/>
                </a:cubicBezTo>
                <a:cubicBezTo>
                  <a:pt x="125" y="90"/>
                  <a:pt x="126" y="86"/>
                  <a:pt x="127" y="82"/>
                </a:cubicBezTo>
                <a:cubicBezTo>
                  <a:pt x="127" y="82"/>
                  <a:pt x="127" y="82"/>
                  <a:pt x="127" y="82"/>
                </a:cubicBezTo>
                <a:cubicBezTo>
                  <a:pt x="128" y="77"/>
                  <a:pt x="128" y="77"/>
                  <a:pt x="128" y="77"/>
                </a:cubicBezTo>
                <a:cubicBezTo>
                  <a:pt x="147" y="71"/>
                  <a:pt x="147" y="71"/>
                  <a:pt x="147" y="71"/>
                </a:cubicBezTo>
                <a:cubicBezTo>
                  <a:pt x="137" y="39"/>
                  <a:pt x="137" y="39"/>
                  <a:pt x="137" y="39"/>
                </a:cubicBezTo>
                <a:cubicBezTo>
                  <a:pt x="116" y="46"/>
                  <a:pt x="116" y="46"/>
                  <a:pt x="116" y="46"/>
                </a:cubicBezTo>
                <a:cubicBezTo>
                  <a:pt x="113" y="43"/>
                  <a:pt x="113" y="43"/>
                  <a:pt x="113" y="43"/>
                </a:cubicBezTo>
                <a:cubicBezTo>
                  <a:pt x="110" y="41"/>
                  <a:pt x="107" y="38"/>
                  <a:pt x="103" y="37"/>
                </a:cubicBezTo>
                <a:cubicBezTo>
                  <a:pt x="103" y="37"/>
                  <a:pt x="103" y="37"/>
                  <a:pt x="103" y="37"/>
                </a:cubicBezTo>
                <a:cubicBezTo>
                  <a:pt x="99" y="35"/>
                  <a:pt x="99" y="35"/>
                  <a:pt x="99" y="35"/>
                </a:cubicBezTo>
                <a:cubicBezTo>
                  <a:pt x="99" y="14"/>
                  <a:pt x="99" y="14"/>
                  <a:pt x="99" y="14"/>
                </a:cubicBezTo>
                <a:cubicBezTo>
                  <a:pt x="65" y="14"/>
                  <a:pt x="65" y="14"/>
                  <a:pt x="65" y="14"/>
                </a:cubicBezTo>
                <a:cubicBezTo>
                  <a:pt x="65" y="34"/>
                  <a:pt x="65" y="34"/>
                  <a:pt x="65" y="34"/>
                </a:cubicBezTo>
                <a:cubicBezTo>
                  <a:pt x="61" y="36"/>
                  <a:pt x="61" y="36"/>
                  <a:pt x="61" y="36"/>
                </a:cubicBezTo>
                <a:cubicBezTo>
                  <a:pt x="57" y="38"/>
                  <a:pt x="53" y="41"/>
                  <a:pt x="50" y="44"/>
                </a:cubicBezTo>
                <a:cubicBezTo>
                  <a:pt x="50" y="44"/>
                  <a:pt x="50" y="44"/>
                  <a:pt x="50" y="44"/>
                </a:cubicBezTo>
                <a:cubicBezTo>
                  <a:pt x="47" y="47"/>
                  <a:pt x="47" y="47"/>
                  <a:pt x="47" y="47"/>
                </a:cubicBezTo>
                <a:cubicBezTo>
                  <a:pt x="29" y="41"/>
                  <a:pt x="29" y="41"/>
                  <a:pt x="29" y="41"/>
                </a:cubicBezTo>
                <a:cubicBezTo>
                  <a:pt x="19" y="73"/>
                  <a:pt x="19" y="73"/>
                  <a:pt x="19" y="73"/>
                </a:cubicBezTo>
                <a:close/>
                <a:moveTo>
                  <a:pt x="57" y="75"/>
                </a:moveTo>
                <a:cubicBezTo>
                  <a:pt x="57" y="61"/>
                  <a:pt x="69" y="50"/>
                  <a:pt x="83" y="50"/>
                </a:cubicBezTo>
                <a:cubicBezTo>
                  <a:pt x="83" y="50"/>
                  <a:pt x="83" y="50"/>
                  <a:pt x="83" y="50"/>
                </a:cubicBezTo>
                <a:cubicBezTo>
                  <a:pt x="98" y="50"/>
                  <a:pt x="110" y="61"/>
                  <a:pt x="110" y="75"/>
                </a:cubicBezTo>
                <a:cubicBezTo>
                  <a:pt x="110" y="75"/>
                  <a:pt x="110" y="75"/>
                  <a:pt x="110" y="75"/>
                </a:cubicBezTo>
                <a:cubicBezTo>
                  <a:pt x="110" y="90"/>
                  <a:pt x="98" y="101"/>
                  <a:pt x="83" y="101"/>
                </a:cubicBezTo>
                <a:cubicBezTo>
                  <a:pt x="83" y="101"/>
                  <a:pt x="83" y="101"/>
                  <a:pt x="83" y="101"/>
                </a:cubicBezTo>
                <a:cubicBezTo>
                  <a:pt x="83" y="94"/>
                  <a:pt x="83" y="94"/>
                  <a:pt x="83" y="94"/>
                </a:cubicBezTo>
                <a:cubicBezTo>
                  <a:pt x="83" y="87"/>
                  <a:pt x="83" y="87"/>
                  <a:pt x="83" y="87"/>
                </a:cubicBezTo>
                <a:cubicBezTo>
                  <a:pt x="90" y="87"/>
                  <a:pt x="95" y="82"/>
                  <a:pt x="95" y="75"/>
                </a:cubicBezTo>
                <a:cubicBezTo>
                  <a:pt x="95" y="75"/>
                  <a:pt x="95" y="75"/>
                  <a:pt x="95" y="75"/>
                </a:cubicBezTo>
                <a:cubicBezTo>
                  <a:pt x="95" y="69"/>
                  <a:pt x="90" y="64"/>
                  <a:pt x="83" y="64"/>
                </a:cubicBezTo>
                <a:cubicBezTo>
                  <a:pt x="83" y="64"/>
                  <a:pt x="83" y="64"/>
                  <a:pt x="83" y="64"/>
                </a:cubicBezTo>
                <a:cubicBezTo>
                  <a:pt x="77" y="64"/>
                  <a:pt x="72" y="69"/>
                  <a:pt x="72" y="75"/>
                </a:cubicBezTo>
                <a:cubicBezTo>
                  <a:pt x="72" y="75"/>
                  <a:pt x="72" y="75"/>
                  <a:pt x="72" y="75"/>
                </a:cubicBezTo>
                <a:cubicBezTo>
                  <a:pt x="72" y="82"/>
                  <a:pt x="77" y="87"/>
                  <a:pt x="83" y="87"/>
                </a:cubicBezTo>
                <a:cubicBezTo>
                  <a:pt x="83" y="87"/>
                  <a:pt x="83" y="87"/>
                  <a:pt x="83" y="87"/>
                </a:cubicBezTo>
                <a:cubicBezTo>
                  <a:pt x="83" y="94"/>
                  <a:pt x="83" y="94"/>
                  <a:pt x="83" y="94"/>
                </a:cubicBezTo>
                <a:cubicBezTo>
                  <a:pt x="83" y="101"/>
                  <a:pt x="83" y="101"/>
                  <a:pt x="83" y="101"/>
                </a:cubicBezTo>
                <a:cubicBezTo>
                  <a:pt x="69" y="101"/>
                  <a:pt x="57" y="90"/>
                  <a:pt x="57" y="7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073742852" name="文本框 2"/>
          <p:cNvSpPr txBox="1"/>
          <p:nvPr/>
        </p:nvSpPr>
        <p:spPr>
          <a:xfrm>
            <a:off x="384175" y="2303780"/>
            <a:ext cx="1971675" cy="2686050"/>
          </a:xfrm>
          <a:prstGeom prst="rect">
            <a:avLst/>
          </a:prstGeom>
          <a:solidFill>
            <a:srgbClr val="FFFFFF"/>
          </a:solidFill>
          <a:ln w="9525" cap="flat" cmpd="sng">
            <a:solidFill>
              <a:srgbClr val="000000"/>
            </a:solidFill>
            <a:prstDash val="solid"/>
            <a:miter/>
            <a:headEnd type="none" w="med" len="med"/>
            <a:tailEnd type="none" w="med" len="med"/>
          </a:ln>
        </p:spPr>
        <p:txBody>
          <a:bodyPr wrap="square"/>
          <a:lstStyle/>
          <a:p>
            <a:r>
              <a:rPr lang="zh-CN" altLang="en-US" sz="1200">
                <a:latin typeface="微软雅黑" panose="020B0503020204020204" pitchFamily="34" charset="-122"/>
                <a:ea typeface="微软雅黑" panose="020B0503020204020204" pitchFamily="34" charset="-122"/>
                <a:cs typeface="微软雅黑" panose="020B0503020204020204" pitchFamily="34" charset="-122"/>
              </a:rPr>
              <a:t>说明：地图的ui界面上在发布公告者所选择的约球位置上显示气泡公告。</a:t>
            </a:r>
          </a:p>
          <a:p>
            <a:r>
              <a:rPr lang="zh-CN" altLang="en-US" sz="1200">
                <a:latin typeface="微软雅黑" panose="020B0503020204020204" pitchFamily="34" charset="-122"/>
                <a:ea typeface="微软雅黑" panose="020B0503020204020204" pitchFamily="34" charset="-122"/>
                <a:cs typeface="微软雅黑" panose="020B0503020204020204" pitchFamily="34" charset="-122"/>
              </a:rPr>
              <a:t>输入：无或者所要搜寻的范围的地址。</a:t>
            </a:r>
          </a:p>
          <a:p>
            <a:r>
              <a:rPr lang="zh-CN" altLang="en-US" sz="1200">
                <a:latin typeface="微软雅黑" panose="020B0503020204020204" pitchFamily="34" charset="-122"/>
                <a:ea typeface="微软雅黑" panose="020B0503020204020204" pitchFamily="34" charset="-122"/>
                <a:cs typeface="微软雅黑" panose="020B0503020204020204" pitchFamily="34" charset="-122"/>
              </a:rPr>
              <a:t>处理：根据自身位置或者所搜寻的地址连接腾讯地图api，显示周边的公告</a:t>
            </a:r>
          </a:p>
          <a:p>
            <a:r>
              <a:rPr lang="zh-CN" altLang="en-US" sz="1200">
                <a:latin typeface="微软雅黑" panose="020B0503020204020204" pitchFamily="34" charset="-122"/>
                <a:ea typeface="微软雅黑" panose="020B0503020204020204" pitchFamily="34" charset="-122"/>
                <a:cs typeface="微软雅黑" panose="020B0503020204020204" pitchFamily="34" charset="-122"/>
              </a:rPr>
              <a:t>输出：在地图上展现出周边的公告。</a:t>
            </a:r>
          </a:p>
          <a:p>
            <a:endParaRPr lang="zh-CN" altLang="en-US" sz="1200">
              <a:latin typeface="微软雅黑" panose="020B0503020204020204" pitchFamily="34" charset="-122"/>
              <a:ea typeface="微软雅黑" panose="020B0503020204020204" pitchFamily="34" charset="-122"/>
              <a:cs typeface="微软雅黑" panose="020B0503020204020204" pitchFamily="34" charset="-122"/>
            </a:endParaRPr>
          </a:p>
          <a:p>
            <a:endParaRPr lang="zh-CN" altLang="en-US" sz="12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073742854" name="文本框 2"/>
          <p:cNvSpPr txBox="1"/>
          <p:nvPr/>
        </p:nvSpPr>
        <p:spPr>
          <a:xfrm>
            <a:off x="2634615" y="2303780"/>
            <a:ext cx="1835785" cy="2686050"/>
          </a:xfrm>
          <a:prstGeom prst="rect">
            <a:avLst/>
          </a:prstGeom>
          <a:solidFill>
            <a:srgbClr val="FFFFFF"/>
          </a:solidFill>
          <a:ln w="9525" cap="flat" cmpd="sng">
            <a:solidFill>
              <a:srgbClr val="000000"/>
            </a:solidFill>
            <a:prstDash val="solid"/>
            <a:miter/>
            <a:headEnd type="none" w="med" len="med"/>
            <a:tailEnd type="none" w="med" len="med"/>
          </a:ln>
        </p:spPr>
        <p:txBody>
          <a:bodyPr wrap="square"/>
          <a:lstStyle/>
          <a:p>
            <a:r>
              <a:rPr lang="zh-CN" altLang="en-US" sz="1200">
                <a:latin typeface="微软雅黑" panose="020B0503020204020204" pitchFamily="34" charset="-122"/>
                <a:ea typeface="微软雅黑" panose="020B0503020204020204" pitchFamily="34" charset="-122"/>
                <a:cs typeface="微软雅黑" panose="020B0503020204020204" pitchFamily="34" charset="-122"/>
              </a:rPr>
              <a:t>说明：通过点击地图上的气泡进入公告。 </a:t>
            </a:r>
          </a:p>
          <a:p>
            <a:r>
              <a:rPr lang="zh-CN" altLang="en-US" sz="1200">
                <a:latin typeface="微软雅黑" panose="020B0503020204020204" pitchFamily="34" charset="-122"/>
                <a:ea typeface="微软雅黑" panose="020B0503020204020204" pitchFamily="34" charset="-122"/>
                <a:cs typeface="微软雅黑" panose="020B0503020204020204" pitchFamily="34" charset="-122"/>
              </a:rPr>
              <a:t>输入：点击气泡</a:t>
            </a:r>
          </a:p>
          <a:p>
            <a:r>
              <a:rPr lang="zh-CN" altLang="en-US" sz="1200">
                <a:latin typeface="微软雅黑" panose="020B0503020204020204" pitchFamily="34" charset="-122"/>
                <a:ea typeface="微软雅黑" panose="020B0503020204020204" pitchFamily="34" charset="-122"/>
                <a:cs typeface="微软雅黑" panose="020B0503020204020204" pitchFamily="34" charset="-122"/>
              </a:rPr>
              <a:t>处理：点击气泡，调出该气泡所对应的的公告的相关信息，展现在屏幕下方，选择加入或者不加入。</a:t>
            </a:r>
          </a:p>
          <a:p>
            <a:r>
              <a:rPr lang="zh-CN" altLang="en-US" sz="1200">
                <a:latin typeface="微软雅黑" panose="020B0503020204020204" pitchFamily="34" charset="-122"/>
                <a:ea typeface="微软雅黑" panose="020B0503020204020204" pitchFamily="34" charset="-122"/>
                <a:cs typeface="微软雅黑" panose="020B0503020204020204" pitchFamily="34" charset="-122"/>
              </a:rPr>
              <a:t>输出：该公告的发布者，相关地址信息等，并调出选择加入的按键。</a:t>
            </a:r>
          </a:p>
          <a:p>
            <a:endParaRPr lang="zh-CN" altLang="en-US" sz="1200">
              <a:latin typeface="微软雅黑" panose="020B0503020204020204" pitchFamily="34" charset="-122"/>
              <a:ea typeface="微软雅黑" panose="020B0503020204020204" pitchFamily="34" charset="-122"/>
              <a:cs typeface="微软雅黑" panose="020B0503020204020204" pitchFamily="34" charset="-122"/>
            </a:endParaRPr>
          </a:p>
          <a:p>
            <a:endParaRPr lang="zh-CN" altLang="en-US" sz="12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073742855" name="文本框 2"/>
          <p:cNvSpPr txBox="1"/>
          <p:nvPr/>
        </p:nvSpPr>
        <p:spPr>
          <a:xfrm>
            <a:off x="4740275" y="2303780"/>
            <a:ext cx="1998345" cy="2685415"/>
          </a:xfrm>
          <a:prstGeom prst="rect">
            <a:avLst/>
          </a:prstGeom>
          <a:solidFill>
            <a:srgbClr val="FFFFFF"/>
          </a:solidFill>
          <a:ln w="9525" cap="flat" cmpd="sng">
            <a:solidFill>
              <a:srgbClr val="000000"/>
            </a:solidFill>
            <a:prstDash val="solid"/>
            <a:miter/>
            <a:headEnd type="none" w="med" len="med"/>
            <a:tailEnd type="none" w="med" len="med"/>
          </a:ln>
        </p:spPr>
        <p:txBody>
          <a:bodyPr wrap="square"/>
          <a:lstStyle/>
          <a:p>
            <a:r>
              <a:rPr lang="zh-CN" altLang="en-US" sz="1200">
                <a:latin typeface="微软雅黑" panose="020B0503020204020204" pitchFamily="34" charset="-122"/>
                <a:ea typeface="微软雅黑" panose="020B0503020204020204" pitchFamily="34" charset="-122"/>
                <a:cs typeface="微软雅黑" panose="020B0503020204020204" pitchFamily="34" charset="-122"/>
              </a:rPr>
              <a:t>说明：根据相关位置信息创建公告。 </a:t>
            </a:r>
          </a:p>
          <a:p>
            <a:r>
              <a:rPr lang="zh-CN" altLang="en-US" sz="1200">
                <a:latin typeface="微软雅黑" panose="020B0503020204020204" pitchFamily="34" charset="-122"/>
                <a:ea typeface="微软雅黑" panose="020B0503020204020204" pitchFamily="34" charset="-122"/>
                <a:cs typeface="微软雅黑" panose="020B0503020204020204" pitchFamily="34" charset="-122"/>
              </a:rPr>
              <a:t>输入：点击创建公告，输入相关公告信息</a:t>
            </a:r>
          </a:p>
          <a:p>
            <a:r>
              <a:rPr lang="zh-CN" altLang="en-US" sz="1200">
                <a:latin typeface="微软雅黑" panose="020B0503020204020204" pitchFamily="34" charset="-122"/>
                <a:ea typeface="微软雅黑" panose="020B0503020204020204" pitchFamily="34" charset="-122"/>
                <a:cs typeface="微软雅黑" panose="020B0503020204020204" pitchFamily="34" charset="-122"/>
              </a:rPr>
              <a:t>处理：通过输入的地址信息，通过腾讯地图api，查询相应地点。</a:t>
            </a:r>
          </a:p>
          <a:p>
            <a:r>
              <a:rPr lang="zh-CN" altLang="en-US" sz="1200">
                <a:latin typeface="微软雅黑" panose="020B0503020204020204" pitchFamily="34" charset="-122"/>
                <a:ea typeface="微软雅黑" panose="020B0503020204020204" pitchFamily="34" charset="-122"/>
                <a:cs typeface="微软雅黑" panose="020B0503020204020204" pitchFamily="34" charset="-122"/>
              </a:rPr>
              <a:t>输出：根据所输入的地址信息，在地图界面上显示公告，同时调入所输入的相关公告信息，在他人点击公告时可以展现</a:t>
            </a:r>
          </a:p>
          <a:p>
            <a:endParaRPr lang="zh-CN" altLang="en-US" sz="1200">
              <a:latin typeface="微软雅黑" panose="020B0503020204020204" pitchFamily="34" charset="-122"/>
              <a:ea typeface="微软雅黑" panose="020B0503020204020204" pitchFamily="34" charset="-122"/>
              <a:cs typeface="微软雅黑" panose="020B0503020204020204" pitchFamily="34" charset="-122"/>
            </a:endParaRPr>
          </a:p>
          <a:p>
            <a:endParaRPr lang="zh-CN" altLang="en-US" sz="12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 name="PA_文本框 5"/>
          <p:cNvSpPr txBox="1">
            <a:spLocks noChangeArrowheads="1"/>
          </p:cNvSpPr>
          <p:nvPr>
            <p:custDataLst>
              <p:tags r:id="rId16"/>
            </p:custDataLst>
          </p:nvPr>
        </p:nvSpPr>
        <p:spPr bwMode="auto">
          <a:xfrm>
            <a:off x="1023039" y="1924841"/>
            <a:ext cx="792480" cy="2755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anose="020B0604020202020204" pitchFamily="34" charset="0"/>
              <a:buNone/>
            </a:pPr>
            <a:r>
              <a:rPr lang="en-US" altLang="zh-CN" sz="1200" dirty="0">
                <a:solidFill>
                  <a:schemeClr val="bg1">
                    <a:lumMod val="50000"/>
                  </a:schemeClr>
                </a:solidFill>
                <a:latin typeface="微软雅黑 Light" panose="020B0502040204020203" pitchFamily="34" charset="-122"/>
                <a:ea typeface="微软雅黑 Light" panose="020B0502040204020203" pitchFamily="34" charset="-122"/>
              </a:rPr>
              <a:t>显示公告</a:t>
            </a:r>
          </a:p>
        </p:txBody>
      </p:sp>
      <p:sp>
        <p:nvSpPr>
          <p:cNvPr id="3" name="PA_文本框 5"/>
          <p:cNvSpPr txBox="1">
            <a:spLocks noChangeArrowheads="1"/>
          </p:cNvSpPr>
          <p:nvPr>
            <p:custDataLst>
              <p:tags r:id="rId17"/>
            </p:custDataLst>
          </p:nvPr>
        </p:nvSpPr>
        <p:spPr bwMode="auto">
          <a:xfrm>
            <a:off x="3109014" y="1924841"/>
            <a:ext cx="792480" cy="2755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anose="020B0604020202020204" pitchFamily="34" charset="0"/>
              <a:buNone/>
            </a:pPr>
            <a:r>
              <a:rPr lang="zh-CN" altLang="en-US" sz="1200" dirty="0">
                <a:solidFill>
                  <a:schemeClr val="bg1">
                    <a:lumMod val="50000"/>
                  </a:schemeClr>
                </a:solidFill>
                <a:latin typeface="微软雅黑 Light" panose="020B0502040204020203" pitchFamily="34" charset="-122"/>
                <a:ea typeface="微软雅黑 Light" panose="020B0502040204020203" pitchFamily="34" charset="-122"/>
              </a:rPr>
              <a:t>加入公告</a:t>
            </a:r>
          </a:p>
        </p:txBody>
      </p:sp>
      <p:sp>
        <p:nvSpPr>
          <p:cNvPr id="4" name="PA_文本框 5"/>
          <p:cNvSpPr txBox="1">
            <a:spLocks noChangeArrowheads="1"/>
          </p:cNvSpPr>
          <p:nvPr>
            <p:custDataLst>
              <p:tags r:id="rId18"/>
            </p:custDataLst>
          </p:nvPr>
        </p:nvSpPr>
        <p:spPr bwMode="auto">
          <a:xfrm>
            <a:off x="7453049" y="1913411"/>
            <a:ext cx="487680" cy="2755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anose="020B0604020202020204" pitchFamily="34" charset="0"/>
              <a:buNone/>
            </a:pPr>
            <a:r>
              <a:rPr lang="zh-CN" altLang="en-US" sz="1200" dirty="0">
                <a:solidFill>
                  <a:schemeClr val="bg1">
                    <a:lumMod val="50000"/>
                  </a:schemeClr>
                </a:solidFill>
                <a:latin typeface="微软雅黑 Light" panose="020B0502040204020203" pitchFamily="34" charset="-122"/>
                <a:ea typeface="微软雅黑 Light" panose="020B0502040204020203" pitchFamily="34" charset="-122"/>
              </a:rPr>
              <a:t>评价</a:t>
            </a:r>
          </a:p>
        </p:txBody>
      </p:sp>
      <p:sp>
        <p:nvSpPr>
          <p:cNvPr id="5" name="PA_文本框 5"/>
          <p:cNvSpPr txBox="1">
            <a:spLocks noChangeArrowheads="1"/>
          </p:cNvSpPr>
          <p:nvPr>
            <p:custDataLst>
              <p:tags r:id="rId19"/>
            </p:custDataLst>
          </p:nvPr>
        </p:nvSpPr>
        <p:spPr bwMode="auto">
          <a:xfrm>
            <a:off x="5147364" y="1924841"/>
            <a:ext cx="792480" cy="2755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anose="020B0604020202020204" pitchFamily="34" charset="0"/>
              <a:buNone/>
            </a:pPr>
            <a:r>
              <a:rPr lang="zh-CN" altLang="en-US" sz="1200" dirty="0">
                <a:solidFill>
                  <a:schemeClr val="bg1">
                    <a:lumMod val="50000"/>
                  </a:schemeClr>
                </a:solidFill>
                <a:latin typeface="微软雅黑 Light" panose="020B0502040204020203" pitchFamily="34" charset="-122"/>
                <a:ea typeface="微软雅黑 Light" panose="020B0502040204020203" pitchFamily="34" charset="-122"/>
              </a:rPr>
              <a:t>创建公告</a:t>
            </a:r>
          </a:p>
        </p:txBody>
      </p:sp>
      <p:sp>
        <p:nvSpPr>
          <p:cNvPr id="1073742856" name="文本框 2"/>
          <p:cNvSpPr txBox="1"/>
          <p:nvPr/>
        </p:nvSpPr>
        <p:spPr>
          <a:xfrm>
            <a:off x="7009130" y="2303780"/>
            <a:ext cx="1892935" cy="2685415"/>
          </a:xfrm>
          <a:prstGeom prst="rect">
            <a:avLst/>
          </a:prstGeom>
          <a:solidFill>
            <a:srgbClr val="FFFFFF"/>
          </a:solidFill>
          <a:ln w="9525" cap="flat" cmpd="sng">
            <a:solidFill>
              <a:srgbClr val="000000"/>
            </a:solidFill>
            <a:prstDash val="solid"/>
            <a:miter/>
            <a:headEnd type="none" w="med" len="med"/>
            <a:tailEnd type="none" w="med" len="med"/>
          </a:ln>
        </p:spPr>
        <p:txBody>
          <a:bodyPr wrap="square"/>
          <a:lstStyle/>
          <a:p>
            <a:r>
              <a:rPr lang="zh-CN" altLang="en-US" sz="1200">
                <a:latin typeface="微软雅黑" panose="020B0503020204020204" pitchFamily="34" charset="-122"/>
                <a:ea typeface="微软雅黑" panose="020B0503020204020204" pitchFamily="34" charset="-122"/>
                <a:cs typeface="微软雅黑" panose="020B0503020204020204" pitchFamily="34" charset="-122"/>
              </a:rPr>
              <a:t>说明：结束公告后，选择给对方进行评价 </a:t>
            </a:r>
          </a:p>
          <a:p>
            <a:r>
              <a:rPr lang="zh-CN" altLang="en-US" sz="1200">
                <a:latin typeface="微软雅黑" panose="020B0503020204020204" pitchFamily="34" charset="-122"/>
                <a:ea typeface="微软雅黑" panose="020B0503020204020204" pitchFamily="34" charset="-122"/>
                <a:cs typeface="微软雅黑" panose="020B0503020204020204" pitchFamily="34" charset="-122"/>
              </a:rPr>
              <a:t>输入：打星，点亮标签，文字评价</a:t>
            </a:r>
          </a:p>
          <a:p>
            <a:r>
              <a:rPr lang="zh-CN" altLang="en-US" sz="1200">
                <a:latin typeface="微软雅黑" panose="020B0503020204020204" pitchFamily="34" charset="-122"/>
                <a:ea typeface="微软雅黑" panose="020B0503020204020204" pitchFamily="34" charset="-122"/>
                <a:cs typeface="微软雅黑" panose="020B0503020204020204" pitchFamily="34" charset="-122"/>
              </a:rPr>
              <a:t>处理：打星通过相应的算法进行转化，点亮标签使点亮数加一存入数据库，文字评价存入数据库。</a:t>
            </a:r>
          </a:p>
          <a:p>
            <a:r>
              <a:rPr lang="zh-CN" altLang="en-US" sz="1200">
                <a:latin typeface="微软雅黑" panose="020B0503020204020204" pitchFamily="34" charset="-122"/>
                <a:ea typeface="微软雅黑" panose="020B0503020204020204" pitchFamily="34" charset="-122"/>
                <a:cs typeface="微软雅黑" panose="020B0503020204020204" pitchFamily="34" charset="-122"/>
              </a:rPr>
              <a:t>输出：更变相应等级分数，根据数据库信息更变相应标签信息，个人信息中展现文字评价。</a:t>
            </a:r>
          </a:p>
          <a:p>
            <a:endParaRPr lang="zh-CN" altLang="en-US" sz="1200">
              <a:latin typeface="微软雅黑" panose="020B0503020204020204" pitchFamily="34" charset="-122"/>
              <a:ea typeface="微软雅黑" panose="020B0503020204020204" pitchFamily="34" charset="-122"/>
              <a:cs typeface="微软雅黑" panose="020B0503020204020204" pitchFamily="34" charset="-122"/>
            </a:endParaRPr>
          </a:p>
          <a:p>
            <a:endParaRPr lang="zh-CN" altLang="en-US" sz="120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ransition spd="slow" advClick="0" advTm="0">
    <p:wip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090" name="PA_淘宝店chenying0907 58"/>
          <p:cNvGrpSpPr/>
          <p:nvPr>
            <p:custDataLst>
              <p:tags r:id="rId1"/>
            </p:custDataLst>
          </p:nvPr>
        </p:nvGrpSpPr>
        <p:grpSpPr bwMode="auto">
          <a:xfrm>
            <a:off x="3540126" y="3095311"/>
            <a:ext cx="263525" cy="276310"/>
            <a:chOff x="2352" y="1832"/>
            <a:chExt cx="166" cy="174"/>
          </a:xfrm>
        </p:grpSpPr>
        <p:sp>
          <p:nvSpPr>
            <p:cNvPr id="44080" name="淘宝店chenying0907 48"/>
            <p:cNvSpPr/>
            <p:nvPr/>
          </p:nvSpPr>
          <p:spPr bwMode="auto">
            <a:xfrm>
              <a:off x="2352" y="1832"/>
              <a:ext cx="166" cy="14"/>
            </a:xfrm>
            <a:custGeom>
              <a:avLst/>
              <a:gdLst>
                <a:gd name="T0" fmla="*/ 79 w 82"/>
                <a:gd name="T1" fmla="*/ 0 h 7"/>
                <a:gd name="T2" fmla="*/ 3 w 82"/>
                <a:gd name="T3" fmla="*/ 0 h 7"/>
                <a:gd name="T4" fmla="*/ 0 w 82"/>
                <a:gd name="T5" fmla="*/ 4 h 7"/>
                <a:gd name="T6" fmla="*/ 3 w 82"/>
                <a:gd name="T7" fmla="*/ 7 h 7"/>
                <a:gd name="T8" fmla="*/ 79 w 82"/>
                <a:gd name="T9" fmla="*/ 7 h 7"/>
                <a:gd name="T10" fmla="*/ 82 w 82"/>
                <a:gd name="T11" fmla="*/ 4 h 7"/>
                <a:gd name="T12" fmla="*/ 79 w 82"/>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82" h="7">
                  <a:moveTo>
                    <a:pt x="79" y="0"/>
                  </a:moveTo>
                  <a:cubicBezTo>
                    <a:pt x="3" y="0"/>
                    <a:pt x="3" y="0"/>
                    <a:pt x="3" y="0"/>
                  </a:cubicBezTo>
                  <a:cubicBezTo>
                    <a:pt x="1" y="0"/>
                    <a:pt x="0" y="2"/>
                    <a:pt x="0" y="4"/>
                  </a:cubicBezTo>
                  <a:cubicBezTo>
                    <a:pt x="0" y="6"/>
                    <a:pt x="1" y="7"/>
                    <a:pt x="3" y="7"/>
                  </a:cubicBezTo>
                  <a:cubicBezTo>
                    <a:pt x="79" y="7"/>
                    <a:pt x="79" y="7"/>
                    <a:pt x="79" y="7"/>
                  </a:cubicBezTo>
                  <a:cubicBezTo>
                    <a:pt x="81" y="7"/>
                    <a:pt x="82" y="6"/>
                    <a:pt x="82" y="4"/>
                  </a:cubicBezTo>
                  <a:cubicBezTo>
                    <a:pt x="82" y="2"/>
                    <a:pt x="81" y="0"/>
                    <a:pt x="79" y="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081" name="淘宝店chenying0907 49"/>
            <p:cNvSpPr/>
            <p:nvPr/>
          </p:nvSpPr>
          <p:spPr bwMode="auto">
            <a:xfrm>
              <a:off x="2368" y="1866"/>
              <a:ext cx="134" cy="87"/>
            </a:xfrm>
            <a:custGeom>
              <a:avLst/>
              <a:gdLst>
                <a:gd name="T0" fmla="*/ 63 w 66"/>
                <a:gd name="T1" fmla="*/ 0 h 43"/>
                <a:gd name="T2" fmla="*/ 59 w 66"/>
                <a:gd name="T3" fmla="*/ 3 h 43"/>
                <a:gd name="T4" fmla="*/ 59 w 66"/>
                <a:gd name="T5" fmla="*/ 32 h 43"/>
                <a:gd name="T6" fmla="*/ 55 w 66"/>
                <a:gd name="T7" fmla="*/ 36 h 43"/>
                <a:gd name="T8" fmla="*/ 11 w 66"/>
                <a:gd name="T9" fmla="*/ 36 h 43"/>
                <a:gd name="T10" fmla="*/ 7 w 66"/>
                <a:gd name="T11" fmla="*/ 32 h 43"/>
                <a:gd name="T12" fmla="*/ 7 w 66"/>
                <a:gd name="T13" fmla="*/ 3 h 43"/>
                <a:gd name="T14" fmla="*/ 3 w 66"/>
                <a:gd name="T15" fmla="*/ 0 h 43"/>
                <a:gd name="T16" fmla="*/ 0 w 66"/>
                <a:gd name="T17" fmla="*/ 3 h 43"/>
                <a:gd name="T18" fmla="*/ 0 w 66"/>
                <a:gd name="T19" fmla="*/ 32 h 43"/>
                <a:gd name="T20" fmla="*/ 11 w 66"/>
                <a:gd name="T21" fmla="*/ 43 h 43"/>
                <a:gd name="T22" fmla="*/ 55 w 66"/>
                <a:gd name="T23" fmla="*/ 43 h 43"/>
                <a:gd name="T24" fmla="*/ 66 w 66"/>
                <a:gd name="T25" fmla="*/ 32 h 43"/>
                <a:gd name="T26" fmla="*/ 66 w 66"/>
                <a:gd name="T27" fmla="*/ 3 h 43"/>
                <a:gd name="T28" fmla="*/ 63 w 66"/>
                <a:gd name="T29"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6" h="43">
                  <a:moveTo>
                    <a:pt x="63" y="0"/>
                  </a:moveTo>
                  <a:cubicBezTo>
                    <a:pt x="61" y="0"/>
                    <a:pt x="59" y="1"/>
                    <a:pt x="59" y="3"/>
                  </a:cubicBezTo>
                  <a:cubicBezTo>
                    <a:pt x="59" y="32"/>
                    <a:pt x="59" y="32"/>
                    <a:pt x="59" y="32"/>
                  </a:cubicBezTo>
                  <a:cubicBezTo>
                    <a:pt x="59" y="34"/>
                    <a:pt x="57" y="36"/>
                    <a:pt x="55" y="36"/>
                  </a:cubicBezTo>
                  <a:cubicBezTo>
                    <a:pt x="11" y="36"/>
                    <a:pt x="11" y="36"/>
                    <a:pt x="11" y="36"/>
                  </a:cubicBezTo>
                  <a:cubicBezTo>
                    <a:pt x="9" y="36"/>
                    <a:pt x="7" y="34"/>
                    <a:pt x="7" y="32"/>
                  </a:cubicBezTo>
                  <a:cubicBezTo>
                    <a:pt x="7" y="3"/>
                    <a:pt x="7" y="3"/>
                    <a:pt x="7" y="3"/>
                  </a:cubicBezTo>
                  <a:cubicBezTo>
                    <a:pt x="7" y="1"/>
                    <a:pt x="5" y="0"/>
                    <a:pt x="3" y="0"/>
                  </a:cubicBezTo>
                  <a:cubicBezTo>
                    <a:pt x="1" y="0"/>
                    <a:pt x="0" y="1"/>
                    <a:pt x="0" y="3"/>
                  </a:cubicBezTo>
                  <a:cubicBezTo>
                    <a:pt x="0" y="32"/>
                    <a:pt x="0" y="32"/>
                    <a:pt x="0" y="32"/>
                  </a:cubicBezTo>
                  <a:cubicBezTo>
                    <a:pt x="0" y="38"/>
                    <a:pt x="5" y="43"/>
                    <a:pt x="11" y="43"/>
                  </a:cubicBezTo>
                  <a:cubicBezTo>
                    <a:pt x="55" y="43"/>
                    <a:pt x="55" y="43"/>
                    <a:pt x="55" y="43"/>
                  </a:cubicBezTo>
                  <a:cubicBezTo>
                    <a:pt x="61" y="43"/>
                    <a:pt x="66" y="38"/>
                    <a:pt x="66" y="32"/>
                  </a:cubicBezTo>
                  <a:cubicBezTo>
                    <a:pt x="66" y="3"/>
                    <a:pt x="66" y="3"/>
                    <a:pt x="66" y="3"/>
                  </a:cubicBezTo>
                  <a:cubicBezTo>
                    <a:pt x="66" y="1"/>
                    <a:pt x="65" y="0"/>
                    <a:pt x="63" y="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082" name="淘宝店chenying0907 50"/>
            <p:cNvSpPr/>
            <p:nvPr/>
          </p:nvSpPr>
          <p:spPr bwMode="auto">
            <a:xfrm>
              <a:off x="2402" y="1895"/>
              <a:ext cx="15" cy="28"/>
            </a:xfrm>
            <a:custGeom>
              <a:avLst/>
              <a:gdLst>
                <a:gd name="T0" fmla="*/ 7 w 7"/>
                <a:gd name="T1" fmla="*/ 10 h 14"/>
                <a:gd name="T2" fmla="*/ 7 w 7"/>
                <a:gd name="T3" fmla="*/ 4 h 14"/>
                <a:gd name="T4" fmla="*/ 3 w 7"/>
                <a:gd name="T5" fmla="*/ 0 h 14"/>
                <a:gd name="T6" fmla="*/ 0 w 7"/>
                <a:gd name="T7" fmla="*/ 4 h 14"/>
                <a:gd name="T8" fmla="*/ 0 w 7"/>
                <a:gd name="T9" fmla="*/ 10 h 14"/>
                <a:gd name="T10" fmla="*/ 3 w 7"/>
                <a:gd name="T11" fmla="*/ 14 h 14"/>
                <a:gd name="T12" fmla="*/ 7 w 7"/>
                <a:gd name="T13" fmla="*/ 10 h 14"/>
              </a:gdLst>
              <a:ahLst/>
              <a:cxnLst>
                <a:cxn ang="0">
                  <a:pos x="T0" y="T1"/>
                </a:cxn>
                <a:cxn ang="0">
                  <a:pos x="T2" y="T3"/>
                </a:cxn>
                <a:cxn ang="0">
                  <a:pos x="T4" y="T5"/>
                </a:cxn>
                <a:cxn ang="0">
                  <a:pos x="T6" y="T7"/>
                </a:cxn>
                <a:cxn ang="0">
                  <a:pos x="T8" y="T9"/>
                </a:cxn>
                <a:cxn ang="0">
                  <a:pos x="T10" y="T11"/>
                </a:cxn>
                <a:cxn ang="0">
                  <a:pos x="T12" y="T13"/>
                </a:cxn>
              </a:cxnLst>
              <a:rect l="0" t="0" r="r" b="b"/>
              <a:pathLst>
                <a:path w="7" h="14">
                  <a:moveTo>
                    <a:pt x="7" y="10"/>
                  </a:moveTo>
                  <a:cubicBezTo>
                    <a:pt x="7" y="4"/>
                    <a:pt x="7" y="4"/>
                    <a:pt x="7" y="4"/>
                  </a:cubicBezTo>
                  <a:cubicBezTo>
                    <a:pt x="7" y="2"/>
                    <a:pt x="5" y="0"/>
                    <a:pt x="3" y="0"/>
                  </a:cubicBezTo>
                  <a:cubicBezTo>
                    <a:pt x="1" y="0"/>
                    <a:pt x="0" y="2"/>
                    <a:pt x="0" y="4"/>
                  </a:cubicBezTo>
                  <a:cubicBezTo>
                    <a:pt x="0" y="10"/>
                    <a:pt x="0" y="10"/>
                    <a:pt x="0" y="10"/>
                  </a:cubicBezTo>
                  <a:cubicBezTo>
                    <a:pt x="0" y="12"/>
                    <a:pt x="1" y="14"/>
                    <a:pt x="3" y="14"/>
                  </a:cubicBezTo>
                  <a:cubicBezTo>
                    <a:pt x="5" y="14"/>
                    <a:pt x="7" y="12"/>
                    <a:pt x="7" y="1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083" name="淘宝店chenying0907 51"/>
            <p:cNvSpPr/>
            <p:nvPr/>
          </p:nvSpPr>
          <p:spPr bwMode="auto">
            <a:xfrm>
              <a:off x="2427" y="1868"/>
              <a:ext cx="16" cy="55"/>
            </a:xfrm>
            <a:custGeom>
              <a:avLst/>
              <a:gdLst>
                <a:gd name="T0" fmla="*/ 8 w 8"/>
                <a:gd name="T1" fmla="*/ 23 h 27"/>
                <a:gd name="T2" fmla="*/ 8 w 8"/>
                <a:gd name="T3" fmla="*/ 3 h 27"/>
                <a:gd name="T4" fmla="*/ 4 w 8"/>
                <a:gd name="T5" fmla="*/ 0 h 27"/>
                <a:gd name="T6" fmla="*/ 0 w 8"/>
                <a:gd name="T7" fmla="*/ 3 h 27"/>
                <a:gd name="T8" fmla="*/ 0 w 8"/>
                <a:gd name="T9" fmla="*/ 23 h 27"/>
                <a:gd name="T10" fmla="*/ 4 w 8"/>
                <a:gd name="T11" fmla="*/ 27 h 27"/>
                <a:gd name="T12" fmla="*/ 8 w 8"/>
                <a:gd name="T13" fmla="*/ 23 h 27"/>
              </a:gdLst>
              <a:ahLst/>
              <a:cxnLst>
                <a:cxn ang="0">
                  <a:pos x="T0" y="T1"/>
                </a:cxn>
                <a:cxn ang="0">
                  <a:pos x="T2" y="T3"/>
                </a:cxn>
                <a:cxn ang="0">
                  <a:pos x="T4" y="T5"/>
                </a:cxn>
                <a:cxn ang="0">
                  <a:pos x="T6" y="T7"/>
                </a:cxn>
                <a:cxn ang="0">
                  <a:pos x="T8" y="T9"/>
                </a:cxn>
                <a:cxn ang="0">
                  <a:pos x="T10" y="T11"/>
                </a:cxn>
                <a:cxn ang="0">
                  <a:pos x="T12" y="T13"/>
                </a:cxn>
              </a:cxnLst>
              <a:rect l="0" t="0" r="r" b="b"/>
              <a:pathLst>
                <a:path w="8" h="27">
                  <a:moveTo>
                    <a:pt x="8" y="23"/>
                  </a:moveTo>
                  <a:cubicBezTo>
                    <a:pt x="8" y="3"/>
                    <a:pt x="8" y="3"/>
                    <a:pt x="8" y="3"/>
                  </a:cubicBezTo>
                  <a:cubicBezTo>
                    <a:pt x="8" y="1"/>
                    <a:pt x="6" y="0"/>
                    <a:pt x="4" y="0"/>
                  </a:cubicBezTo>
                  <a:cubicBezTo>
                    <a:pt x="2" y="0"/>
                    <a:pt x="0" y="1"/>
                    <a:pt x="0" y="3"/>
                  </a:cubicBezTo>
                  <a:cubicBezTo>
                    <a:pt x="0" y="23"/>
                    <a:pt x="0" y="23"/>
                    <a:pt x="0" y="23"/>
                  </a:cubicBezTo>
                  <a:cubicBezTo>
                    <a:pt x="0" y="25"/>
                    <a:pt x="2" y="27"/>
                    <a:pt x="4" y="27"/>
                  </a:cubicBezTo>
                  <a:cubicBezTo>
                    <a:pt x="6" y="27"/>
                    <a:pt x="8" y="25"/>
                    <a:pt x="8" y="23"/>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084" name="淘宝店chenying0907 52"/>
            <p:cNvSpPr/>
            <p:nvPr/>
          </p:nvSpPr>
          <p:spPr bwMode="auto">
            <a:xfrm>
              <a:off x="2453" y="1881"/>
              <a:ext cx="14" cy="42"/>
            </a:xfrm>
            <a:custGeom>
              <a:avLst/>
              <a:gdLst>
                <a:gd name="T0" fmla="*/ 7 w 7"/>
                <a:gd name="T1" fmla="*/ 17 h 21"/>
                <a:gd name="T2" fmla="*/ 7 w 7"/>
                <a:gd name="T3" fmla="*/ 4 h 21"/>
                <a:gd name="T4" fmla="*/ 4 w 7"/>
                <a:gd name="T5" fmla="*/ 0 h 21"/>
                <a:gd name="T6" fmla="*/ 0 w 7"/>
                <a:gd name="T7" fmla="*/ 4 h 21"/>
                <a:gd name="T8" fmla="*/ 0 w 7"/>
                <a:gd name="T9" fmla="*/ 17 h 21"/>
                <a:gd name="T10" fmla="*/ 4 w 7"/>
                <a:gd name="T11" fmla="*/ 21 h 21"/>
                <a:gd name="T12" fmla="*/ 7 w 7"/>
                <a:gd name="T13" fmla="*/ 17 h 21"/>
              </a:gdLst>
              <a:ahLst/>
              <a:cxnLst>
                <a:cxn ang="0">
                  <a:pos x="T0" y="T1"/>
                </a:cxn>
                <a:cxn ang="0">
                  <a:pos x="T2" y="T3"/>
                </a:cxn>
                <a:cxn ang="0">
                  <a:pos x="T4" y="T5"/>
                </a:cxn>
                <a:cxn ang="0">
                  <a:pos x="T6" y="T7"/>
                </a:cxn>
                <a:cxn ang="0">
                  <a:pos x="T8" y="T9"/>
                </a:cxn>
                <a:cxn ang="0">
                  <a:pos x="T10" y="T11"/>
                </a:cxn>
                <a:cxn ang="0">
                  <a:pos x="T12" y="T13"/>
                </a:cxn>
              </a:cxnLst>
              <a:rect l="0" t="0" r="r" b="b"/>
              <a:pathLst>
                <a:path w="7" h="21">
                  <a:moveTo>
                    <a:pt x="7" y="17"/>
                  </a:moveTo>
                  <a:cubicBezTo>
                    <a:pt x="7" y="4"/>
                    <a:pt x="7" y="4"/>
                    <a:pt x="7" y="4"/>
                  </a:cubicBezTo>
                  <a:cubicBezTo>
                    <a:pt x="7" y="2"/>
                    <a:pt x="6" y="0"/>
                    <a:pt x="4" y="0"/>
                  </a:cubicBezTo>
                  <a:cubicBezTo>
                    <a:pt x="2" y="0"/>
                    <a:pt x="0" y="2"/>
                    <a:pt x="0" y="4"/>
                  </a:cubicBezTo>
                  <a:cubicBezTo>
                    <a:pt x="0" y="17"/>
                    <a:pt x="0" y="17"/>
                    <a:pt x="0" y="17"/>
                  </a:cubicBezTo>
                  <a:cubicBezTo>
                    <a:pt x="0" y="19"/>
                    <a:pt x="2" y="21"/>
                    <a:pt x="4" y="21"/>
                  </a:cubicBezTo>
                  <a:cubicBezTo>
                    <a:pt x="6" y="21"/>
                    <a:pt x="7" y="19"/>
                    <a:pt x="7" y="17"/>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085" name="淘宝店chenying0907 53"/>
            <p:cNvSpPr/>
            <p:nvPr/>
          </p:nvSpPr>
          <p:spPr bwMode="auto">
            <a:xfrm>
              <a:off x="2396" y="1965"/>
              <a:ext cx="77" cy="41"/>
            </a:xfrm>
            <a:custGeom>
              <a:avLst/>
              <a:gdLst>
                <a:gd name="T0" fmla="*/ 30 w 38"/>
                <a:gd name="T1" fmla="*/ 2 h 20"/>
                <a:gd name="T2" fmla="*/ 26 w 38"/>
                <a:gd name="T3" fmla="*/ 0 h 20"/>
                <a:gd name="T4" fmla="*/ 12 w 38"/>
                <a:gd name="T5" fmla="*/ 0 h 20"/>
                <a:gd name="T6" fmla="*/ 8 w 38"/>
                <a:gd name="T7" fmla="*/ 2 h 20"/>
                <a:gd name="T8" fmla="*/ 1 w 38"/>
                <a:gd name="T9" fmla="*/ 14 h 20"/>
                <a:gd name="T10" fmla="*/ 2 w 38"/>
                <a:gd name="T11" fmla="*/ 19 h 20"/>
                <a:gd name="T12" fmla="*/ 7 w 38"/>
                <a:gd name="T13" fmla="*/ 18 h 20"/>
                <a:gd name="T14" fmla="*/ 14 w 38"/>
                <a:gd name="T15" fmla="*/ 7 h 20"/>
                <a:gd name="T16" fmla="*/ 24 w 38"/>
                <a:gd name="T17" fmla="*/ 7 h 20"/>
                <a:gd name="T18" fmla="*/ 31 w 38"/>
                <a:gd name="T19" fmla="*/ 18 h 20"/>
                <a:gd name="T20" fmla="*/ 34 w 38"/>
                <a:gd name="T21" fmla="*/ 19 h 20"/>
                <a:gd name="T22" fmla="*/ 36 w 38"/>
                <a:gd name="T23" fmla="*/ 19 h 20"/>
                <a:gd name="T24" fmla="*/ 37 w 38"/>
                <a:gd name="T25" fmla="*/ 14 h 20"/>
                <a:gd name="T26" fmla="*/ 30 w 38"/>
                <a:gd name="T2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8" h="20">
                  <a:moveTo>
                    <a:pt x="30" y="2"/>
                  </a:moveTo>
                  <a:cubicBezTo>
                    <a:pt x="29" y="1"/>
                    <a:pt x="28" y="0"/>
                    <a:pt x="26" y="0"/>
                  </a:cubicBezTo>
                  <a:cubicBezTo>
                    <a:pt x="12" y="0"/>
                    <a:pt x="12" y="0"/>
                    <a:pt x="12" y="0"/>
                  </a:cubicBezTo>
                  <a:cubicBezTo>
                    <a:pt x="10" y="0"/>
                    <a:pt x="9" y="1"/>
                    <a:pt x="8" y="2"/>
                  </a:cubicBezTo>
                  <a:cubicBezTo>
                    <a:pt x="1" y="14"/>
                    <a:pt x="1" y="14"/>
                    <a:pt x="1" y="14"/>
                  </a:cubicBezTo>
                  <a:cubicBezTo>
                    <a:pt x="0" y="16"/>
                    <a:pt x="1" y="18"/>
                    <a:pt x="2" y="19"/>
                  </a:cubicBezTo>
                  <a:cubicBezTo>
                    <a:pt x="4" y="20"/>
                    <a:pt x="6" y="19"/>
                    <a:pt x="7" y="18"/>
                  </a:cubicBezTo>
                  <a:cubicBezTo>
                    <a:pt x="14" y="7"/>
                    <a:pt x="14" y="7"/>
                    <a:pt x="14" y="7"/>
                  </a:cubicBezTo>
                  <a:cubicBezTo>
                    <a:pt x="24" y="7"/>
                    <a:pt x="24" y="7"/>
                    <a:pt x="24" y="7"/>
                  </a:cubicBezTo>
                  <a:cubicBezTo>
                    <a:pt x="31" y="18"/>
                    <a:pt x="31" y="18"/>
                    <a:pt x="31" y="18"/>
                  </a:cubicBezTo>
                  <a:cubicBezTo>
                    <a:pt x="31" y="19"/>
                    <a:pt x="32" y="19"/>
                    <a:pt x="34" y="19"/>
                  </a:cubicBezTo>
                  <a:cubicBezTo>
                    <a:pt x="34" y="19"/>
                    <a:pt x="35" y="19"/>
                    <a:pt x="36" y="19"/>
                  </a:cubicBezTo>
                  <a:cubicBezTo>
                    <a:pt x="37" y="18"/>
                    <a:pt x="38" y="16"/>
                    <a:pt x="37" y="14"/>
                  </a:cubicBezTo>
                  <a:lnTo>
                    <a:pt x="30" y="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nvGrpSpPr>
          <p:cNvPr id="44089" name="PA_淘宝店chenying0907 57"/>
          <p:cNvGrpSpPr/>
          <p:nvPr>
            <p:custDataLst>
              <p:tags r:id="rId2"/>
            </p:custDataLst>
          </p:nvPr>
        </p:nvGrpSpPr>
        <p:grpSpPr bwMode="auto">
          <a:xfrm>
            <a:off x="1130301" y="3095310"/>
            <a:ext cx="276225" cy="273134"/>
            <a:chOff x="834" y="1832"/>
            <a:chExt cx="174" cy="172"/>
          </a:xfrm>
        </p:grpSpPr>
        <p:sp>
          <p:nvSpPr>
            <p:cNvPr id="44086" name="淘宝店chenying0907 54"/>
            <p:cNvSpPr>
              <a:spLocks noEditPoints="1"/>
            </p:cNvSpPr>
            <p:nvPr/>
          </p:nvSpPr>
          <p:spPr bwMode="auto">
            <a:xfrm>
              <a:off x="834" y="1832"/>
              <a:ext cx="174" cy="172"/>
            </a:xfrm>
            <a:custGeom>
              <a:avLst/>
              <a:gdLst>
                <a:gd name="T0" fmla="*/ 83 w 86"/>
                <a:gd name="T1" fmla="*/ 33 h 85"/>
                <a:gd name="T2" fmla="*/ 75 w 86"/>
                <a:gd name="T3" fmla="*/ 28 h 85"/>
                <a:gd name="T4" fmla="*/ 77 w 86"/>
                <a:gd name="T5" fmla="*/ 17 h 85"/>
                <a:gd name="T6" fmla="*/ 65 w 86"/>
                <a:gd name="T7" fmla="*/ 8 h 85"/>
                <a:gd name="T8" fmla="*/ 55 w 86"/>
                <a:gd name="T9" fmla="*/ 10 h 85"/>
                <a:gd name="T10" fmla="*/ 49 w 86"/>
                <a:gd name="T11" fmla="*/ 0 h 85"/>
                <a:gd name="T12" fmla="*/ 34 w 86"/>
                <a:gd name="T13" fmla="*/ 3 h 85"/>
                <a:gd name="T14" fmla="*/ 28 w 86"/>
                <a:gd name="T15" fmla="*/ 11 h 85"/>
                <a:gd name="T16" fmla="*/ 18 w 86"/>
                <a:gd name="T17" fmla="*/ 8 h 85"/>
                <a:gd name="T18" fmla="*/ 8 w 86"/>
                <a:gd name="T19" fmla="*/ 21 h 85"/>
                <a:gd name="T20" fmla="*/ 10 w 86"/>
                <a:gd name="T21" fmla="*/ 31 h 85"/>
                <a:gd name="T22" fmla="*/ 1 w 86"/>
                <a:gd name="T23" fmla="*/ 36 h 85"/>
                <a:gd name="T24" fmla="*/ 1 w 86"/>
                <a:gd name="T25" fmla="*/ 49 h 85"/>
                <a:gd name="T26" fmla="*/ 10 w 86"/>
                <a:gd name="T27" fmla="*/ 54 h 85"/>
                <a:gd name="T28" fmla="*/ 8 w 86"/>
                <a:gd name="T29" fmla="*/ 64 h 85"/>
                <a:gd name="T30" fmla="*/ 18 w 86"/>
                <a:gd name="T31" fmla="*/ 77 h 85"/>
                <a:gd name="T32" fmla="*/ 28 w 86"/>
                <a:gd name="T33" fmla="*/ 74 h 85"/>
                <a:gd name="T34" fmla="*/ 34 w 86"/>
                <a:gd name="T35" fmla="*/ 82 h 85"/>
                <a:gd name="T36" fmla="*/ 43 w 86"/>
                <a:gd name="T37" fmla="*/ 85 h 85"/>
                <a:gd name="T38" fmla="*/ 52 w 86"/>
                <a:gd name="T39" fmla="*/ 82 h 85"/>
                <a:gd name="T40" fmla="*/ 58 w 86"/>
                <a:gd name="T41" fmla="*/ 74 h 85"/>
                <a:gd name="T42" fmla="*/ 68 w 86"/>
                <a:gd name="T43" fmla="*/ 77 h 85"/>
                <a:gd name="T44" fmla="*/ 78 w 86"/>
                <a:gd name="T45" fmla="*/ 64 h 85"/>
                <a:gd name="T46" fmla="*/ 76 w 86"/>
                <a:gd name="T47" fmla="*/ 54 h 85"/>
                <a:gd name="T48" fmla="*/ 85 w 86"/>
                <a:gd name="T49" fmla="*/ 49 h 85"/>
                <a:gd name="T50" fmla="*/ 85 w 86"/>
                <a:gd name="T51" fmla="*/ 36 h 85"/>
                <a:gd name="T52" fmla="*/ 72 w 86"/>
                <a:gd name="T53" fmla="*/ 48 h 85"/>
                <a:gd name="T54" fmla="*/ 67 w 86"/>
                <a:gd name="T55" fmla="*/ 56 h 85"/>
                <a:gd name="T56" fmla="*/ 70 w 86"/>
                <a:gd name="T57" fmla="*/ 65 h 85"/>
                <a:gd name="T58" fmla="*/ 60 w 86"/>
                <a:gd name="T59" fmla="*/ 67 h 85"/>
                <a:gd name="T60" fmla="*/ 51 w 86"/>
                <a:gd name="T61" fmla="*/ 69 h 85"/>
                <a:gd name="T62" fmla="*/ 46 w 86"/>
                <a:gd name="T63" fmla="*/ 78 h 85"/>
                <a:gd name="T64" fmla="*/ 38 w 86"/>
                <a:gd name="T65" fmla="*/ 72 h 85"/>
                <a:gd name="T66" fmla="*/ 30 w 86"/>
                <a:gd name="T67" fmla="*/ 67 h 85"/>
                <a:gd name="T68" fmla="*/ 20 w 86"/>
                <a:gd name="T69" fmla="*/ 70 h 85"/>
                <a:gd name="T70" fmla="*/ 19 w 86"/>
                <a:gd name="T71" fmla="*/ 59 h 85"/>
                <a:gd name="T72" fmla="*/ 16 w 86"/>
                <a:gd name="T73" fmla="*/ 51 h 85"/>
                <a:gd name="T74" fmla="*/ 8 w 86"/>
                <a:gd name="T75" fmla="*/ 46 h 85"/>
                <a:gd name="T76" fmla="*/ 8 w 86"/>
                <a:gd name="T77" fmla="*/ 39 h 85"/>
                <a:gd name="T78" fmla="*/ 16 w 86"/>
                <a:gd name="T79" fmla="*/ 35 h 85"/>
                <a:gd name="T80" fmla="*/ 19 w 86"/>
                <a:gd name="T81" fmla="*/ 26 h 85"/>
                <a:gd name="T82" fmla="*/ 20 w 86"/>
                <a:gd name="T83" fmla="*/ 15 h 85"/>
                <a:gd name="T84" fmla="*/ 30 w 86"/>
                <a:gd name="T85" fmla="*/ 18 h 85"/>
                <a:gd name="T86" fmla="*/ 38 w 86"/>
                <a:gd name="T87" fmla="*/ 14 h 85"/>
                <a:gd name="T88" fmla="*/ 46 w 86"/>
                <a:gd name="T89" fmla="*/ 7 h 85"/>
                <a:gd name="T90" fmla="*/ 51 w 86"/>
                <a:gd name="T91" fmla="*/ 16 h 85"/>
                <a:gd name="T92" fmla="*/ 60 w 86"/>
                <a:gd name="T93" fmla="*/ 18 h 85"/>
                <a:gd name="T94" fmla="*/ 70 w 86"/>
                <a:gd name="T95" fmla="*/ 20 h 85"/>
                <a:gd name="T96" fmla="*/ 67 w 86"/>
                <a:gd name="T97" fmla="*/ 29 h 85"/>
                <a:gd name="T98" fmla="*/ 72 w 86"/>
                <a:gd name="T99" fmla="*/ 37 h 85"/>
                <a:gd name="T100" fmla="*/ 78 w 86"/>
                <a:gd name="T101" fmla="*/ 43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6" h="85">
                  <a:moveTo>
                    <a:pt x="85" y="36"/>
                  </a:moveTo>
                  <a:cubicBezTo>
                    <a:pt x="85" y="35"/>
                    <a:pt x="84" y="34"/>
                    <a:pt x="83" y="33"/>
                  </a:cubicBezTo>
                  <a:cubicBezTo>
                    <a:pt x="76" y="31"/>
                    <a:pt x="76" y="31"/>
                    <a:pt x="76" y="31"/>
                  </a:cubicBezTo>
                  <a:cubicBezTo>
                    <a:pt x="76" y="30"/>
                    <a:pt x="75" y="29"/>
                    <a:pt x="75" y="28"/>
                  </a:cubicBezTo>
                  <a:cubicBezTo>
                    <a:pt x="78" y="21"/>
                    <a:pt x="78" y="21"/>
                    <a:pt x="78" y="21"/>
                  </a:cubicBezTo>
                  <a:cubicBezTo>
                    <a:pt x="78" y="20"/>
                    <a:pt x="78" y="18"/>
                    <a:pt x="77" y="17"/>
                  </a:cubicBezTo>
                  <a:cubicBezTo>
                    <a:pt x="75" y="14"/>
                    <a:pt x="72" y="11"/>
                    <a:pt x="68" y="8"/>
                  </a:cubicBezTo>
                  <a:cubicBezTo>
                    <a:pt x="67" y="7"/>
                    <a:pt x="66" y="7"/>
                    <a:pt x="65" y="8"/>
                  </a:cubicBezTo>
                  <a:cubicBezTo>
                    <a:pt x="58" y="11"/>
                    <a:pt x="58" y="11"/>
                    <a:pt x="58" y="11"/>
                  </a:cubicBezTo>
                  <a:cubicBezTo>
                    <a:pt x="57" y="10"/>
                    <a:pt x="56" y="10"/>
                    <a:pt x="55" y="10"/>
                  </a:cubicBezTo>
                  <a:cubicBezTo>
                    <a:pt x="52" y="3"/>
                    <a:pt x="52" y="3"/>
                    <a:pt x="52" y="3"/>
                  </a:cubicBezTo>
                  <a:cubicBezTo>
                    <a:pt x="52" y="2"/>
                    <a:pt x="51" y="1"/>
                    <a:pt x="49" y="0"/>
                  </a:cubicBezTo>
                  <a:cubicBezTo>
                    <a:pt x="45" y="0"/>
                    <a:pt x="41" y="0"/>
                    <a:pt x="37" y="0"/>
                  </a:cubicBezTo>
                  <a:cubicBezTo>
                    <a:pt x="35" y="1"/>
                    <a:pt x="34" y="2"/>
                    <a:pt x="34" y="3"/>
                  </a:cubicBezTo>
                  <a:cubicBezTo>
                    <a:pt x="31" y="10"/>
                    <a:pt x="31" y="10"/>
                    <a:pt x="31" y="10"/>
                  </a:cubicBezTo>
                  <a:cubicBezTo>
                    <a:pt x="30" y="10"/>
                    <a:pt x="29" y="10"/>
                    <a:pt x="28" y="11"/>
                  </a:cubicBezTo>
                  <a:cubicBezTo>
                    <a:pt x="22" y="8"/>
                    <a:pt x="22" y="8"/>
                    <a:pt x="22" y="8"/>
                  </a:cubicBezTo>
                  <a:cubicBezTo>
                    <a:pt x="20" y="7"/>
                    <a:pt x="19" y="7"/>
                    <a:pt x="18" y="8"/>
                  </a:cubicBezTo>
                  <a:cubicBezTo>
                    <a:pt x="14" y="11"/>
                    <a:pt x="11" y="14"/>
                    <a:pt x="9" y="17"/>
                  </a:cubicBezTo>
                  <a:cubicBezTo>
                    <a:pt x="8" y="18"/>
                    <a:pt x="8" y="20"/>
                    <a:pt x="8" y="21"/>
                  </a:cubicBezTo>
                  <a:cubicBezTo>
                    <a:pt x="11" y="28"/>
                    <a:pt x="11" y="28"/>
                    <a:pt x="11" y="28"/>
                  </a:cubicBezTo>
                  <a:cubicBezTo>
                    <a:pt x="11" y="29"/>
                    <a:pt x="10" y="30"/>
                    <a:pt x="10" y="31"/>
                  </a:cubicBezTo>
                  <a:cubicBezTo>
                    <a:pt x="3" y="33"/>
                    <a:pt x="3" y="33"/>
                    <a:pt x="3" y="33"/>
                  </a:cubicBezTo>
                  <a:cubicBezTo>
                    <a:pt x="2" y="34"/>
                    <a:pt x="1" y="35"/>
                    <a:pt x="1" y="36"/>
                  </a:cubicBezTo>
                  <a:cubicBezTo>
                    <a:pt x="0" y="39"/>
                    <a:pt x="0" y="41"/>
                    <a:pt x="0" y="43"/>
                  </a:cubicBezTo>
                  <a:cubicBezTo>
                    <a:pt x="0" y="45"/>
                    <a:pt x="0" y="47"/>
                    <a:pt x="1" y="49"/>
                  </a:cubicBezTo>
                  <a:cubicBezTo>
                    <a:pt x="1" y="50"/>
                    <a:pt x="2" y="52"/>
                    <a:pt x="3" y="52"/>
                  </a:cubicBezTo>
                  <a:cubicBezTo>
                    <a:pt x="10" y="54"/>
                    <a:pt x="10" y="54"/>
                    <a:pt x="10" y="54"/>
                  </a:cubicBezTo>
                  <a:cubicBezTo>
                    <a:pt x="10" y="56"/>
                    <a:pt x="11" y="57"/>
                    <a:pt x="11" y="58"/>
                  </a:cubicBezTo>
                  <a:cubicBezTo>
                    <a:pt x="8" y="64"/>
                    <a:pt x="8" y="64"/>
                    <a:pt x="8" y="64"/>
                  </a:cubicBezTo>
                  <a:cubicBezTo>
                    <a:pt x="8" y="65"/>
                    <a:pt x="8" y="67"/>
                    <a:pt x="9" y="68"/>
                  </a:cubicBezTo>
                  <a:cubicBezTo>
                    <a:pt x="11" y="71"/>
                    <a:pt x="14" y="74"/>
                    <a:pt x="18" y="77"/>
                  </a:cubicBezTo>
                  <a:cubicBezTo>
                    <a:pt x="19" y="78"/>
                    <a:pt x="20" y="78"/>
                    <a:pt x="22" y="77"/>
                  </a:cubicBezTo>
                  <a:cubicBezTo>
                    <a:pt x="28" y="74"/>
                    <a:pt x="28" y="74"/>
                    <a:pt x="28" y="74"/>
                  </a:cubicBezTo>
                  <a:cubicBezTo>
                    <a:pt x="29" y="75"/>
                    <a:pt x="30" y="75"/>
                    <a:pt x="31" y="76"/>
                  </a:cubicBezTo>
                  <a:cubicBezTo>
                    <a:pt x="34" y="82"/>
                    <a:pt x="34" y="82"/>
                    <a:pt x="34" y="82"/>
                  </a:cubicBezTo>
                  <a:cubicBezTo>
                    <a:pt x="34" y="84"/>
                    <a:pt x="35" y="85"/>
                    <a:pt x="37" y="85"/>
                  </a:cubicBezTo>
                  <a:cubicBezTo>
                    <a:pt x="39" y="85"/>
                    <a:pt x="41" y="85"/>
                    <a:pt x="43" y="85"/>
                  </a:cubicBezTo>
                  <a:cubicBezTo>
                    <a:pt x="45" y="85"/>
                    <a:pt x="47" y="85"/>
                    <a:pt x="49" y="85"/>
                  </a:cubicBezTo>
                  <a:cubicBezTo>
                    <a:pt x="51" y="85"/>
                    <a:pt x="52" y="84"/>
                    <a:pt x="52" y="82"/>
                  </a:cubicBezTo>
                  <a:cubicBezTo>
                    <a:pt x="55" y="76"/>
                    <a:pt x="55" y="76"/>
                    <a:pt x="55" y="76"/>
                  </a:cubicBezTo>
                  <a:cubicBezTo>
                    <a:pt x="56" y="75"/>
                    <a:pt x="57" y="75"/>
                    <a:pt x="58" y="74"/>
                  </a:cubicBezTo>
                  <a:cubicBezTo>
                    <a:pt x="65" y="77"/>
                    <a:pt x="65" y="77"/>
                    <a:pt x="65" y="77"/>
                  </a:cubicBezTo>
                  <a:cubicBezTo>
                    <a:pt x="66" y="78"/>
                    <a:pt x="67" y="78"/>
                    <a:pt x="68" y="77"/>
                  </a:cubicBezTo>
                  <a:cubicBezTo>
                    <a:pt x="72" y="74"/>
                    <a:pt x="75" y="71"/>
                    <a:pt x="77" y="68"/>
                  </a:cubicBezTo>
                  <a:cubicBezTo>
                    <a:pt x="78" y="67"/>
                    <a:pt x="78" y="65"/>
                    <a:pt x="78" y="64"/>
                  </a:cubicBezTo>
                  <a:cubicBezTo>
                    <a:pt x="75" y="58"/>
                    <a:pt x="75" y="58"/>
                    <a:pt x="75" y="58"/>
                  </a:cubicBezTo>
                  <a:cubicBezTo>
                    <a:pt x="75" y="57"/>
                    <a:pt x="76" y="56"/>
                    <a:pt x="76" y="54"/>
                  </a:cubicBezTo>
                  <a:cubicBezTo>
                    <a:pt x="83" y="52"/>
                    <a:pt x="83" y="52"/>
                    <a:pt x="83" y="52"/>
                  </a:cubicBezTo>
                  <a:cubicBezTo>
                    <a:pt x="84" y="52"/>
                    <a:pt x="85" y="50"/>
                    <a:pt x="85" y="49"/>
                  </a:cubicBezTo>
                  <a:cubicBezTo>
                    <a:pt x="86" y="47"/>
                    <a:pt x="86" y="45"/>
                    <a:pt x="86" y="43"/>
                  </a:cubicBezTo>
                  <a:cubicBezTo>
                    <a:pt x="86" y="41"/>
                    <a:pt x="86" y="39"/>
                    <a:pt x="85" y="36"/>
                  </a:cubicBezTo>
                  <a:moveTo>
                    <a:pt x="78" y="46"/>
                  </a:moveTo>
                  <a:cubicBezTo>
                    <a:pt x="72" y="48"/>
                    <a:pt x="72" y="48"/>
                    <a:pt x="72" y="48"/>
                  </a:cubicBezTo>
                  <a:cubicBezTo>
                    <a:pt x="71" y="48"/>
                    <a:pt x="70" y="49"/>
                    <a:pt x="70" y="51"/>
                  </a:cubicBezTo>
                  <a:cubicBezTo>
                    <a:pt x="69" y="52"/>
                    <a:pt x="68" y="54"/>
                    <a:pt x="67" y="56"/>
                  </a:cubicBezTo>
                  <a:cubicBezTo>
                    <a:pt x="67" y="57"/>
                    <a:pt x="67" y="58"/>
                    <a:pt x="67" y="59"/>
                  </a:cubicBezTo>
                  <a:cubicBezTo>
                    <a:pt x="70" y="65"/>
                    <a:pt x="70" y="65"/>
                    <a:pt x="70" y="65"/>
                  </a:cubicBezTo>
                  <a:cubicBezTo>
                    <a:pt x="69" y="67"/>
                    <a:pt x="67" y="68"/>
                    <a:pt x="66" y="70"/>
                  </a:cubicBezTo>
                  <a:cubicBezTo>
                    <a:pt x="60" y="67"/>
                    <a:pt x="60" y="67"/>
                    <a:pt x="60" y="67"/>
                  </a:cubicBezTo>
                  <a:cubicBezTo>
                    <a:pt x="59" y="66"/>
                    <a:pt x="57" y="66"/>
                    <a:pt x="56" y="67"/>
                  </a:cubicBezTo>
                  <a:cubicBezTo>
                    <a:pt x="55" y="68"/>
                    <a:pt x="53" y="69"/>
                    <a:pt x="51" y="69"/>
                  </a:cubicBezTo>
                  <a:cubicBezTo>
                    <a:pt x="50" y="70"/>
                    <a:pt x="49" y="70"/>
                    <a:pt x="48" y="72"/>
                  </a:cubicBezTo>
                  <a:cubicBezTo>
                    <a:pt x="46" y="78"/>
                    <a:pt x="46" y="78"/>
                    <a:pt x="46" y="78"/>
                  </a:cubicBezTo>
                  <a:cubicBezTo>
                    <a:pt x="44" y="78"/>
                    <a:pt x="42" y="78"/>
                    <a:pt x="40" y="78"/>
                  </a:cubicBezTo>
                  <a:cubicBezTo>
                    <a:pt x="38" y="72"/>
                    <a:pt x="38" y="72"/>
                    <a:pt x="38" y="72"/>
                  </a:cubicBezTo>
                  <a:cubicBezTo>
                    <a:pt x="37" y="70"/>
                    <a:pt x="36" y="70"/>
                    <a:pt x="35" y="69"/>
                  </a:cubicBezTo>
                  <a:cubicBezTo>
                    <a:pt x="33" y="69"/>
                    <a:pt x="31" y="68"/>
                    <a:pt x="30" y="67"/>
                  </a:cubicBezTo>
                  <a:cubicBezTo>
                    <a:pt x="29" y="66"/>
                    <a:pt x="27" y="66"/>
                    <a:pt x="26" y="67"/>
                  </a:cubicBezTo>
                  <a:cubicBezTo>
                    <a:pt x="20" y="70"/>
                    <a:pt x="20" y="70"/>
                    <a:pt x="20" y="70"/>
                  </a:cubicBezTo>
                  <a:cubicBezTo>
                    <a:pt x="19" y="68"/>
                    <a:pt x="17" y="67"/>
                    <a:pt x="16" y="65"/>
                  </a:cubicBezTo>
                  <a:cubicBezTo>
                    <a:pt x="19" y="59"/>
                    <a:pt x="19" y="59"/>
                    <a:pt x="19" y="59"/>
                  </a:cubicBezTo>
                  <a:cubicBezTo>
                    <a:pt x="19" y="58"/>
                    <a:pt x="19" y="57"/>
                    <a:pt x="19" y="56"/>
                  </a:cubicBezTo>
                  <a:cubicBezTo>
                    <a:pt x="18" y="54"/>
                    <a:pt x="17" y="52"/>
                    <a:pt x="16" y="51"/>
                  </a:cubicBezTo>
                  <a:cubicBezTo>
                    <a:pt x="16" y="49"/>
                    <a:pt x="15" y="48"/>
                    <a:pt x="14" y="48"/>
                  </a:cubicBezTo>
                  <a:cubicBezTo>
                    <a:pt x="8" y="46"/>
                    <a:pt x="8" y="46"/>
                    <a:pt x="8" y="46"/>
                  </a:cubicBezTo>
                  <a:cubicBezTo>
                    <a:pt x="8" y="45"/>
                    <a:pt x="8" y="44"/>
                    <a:pt x="8" y="43"/>
                  </a:cubicBezTo>
                  <a:cubicBezTo>
                    <a:pt x="8" y="42"/>
                    <a:pt x="8" y="41"/>
                    <a:pt x="8" y="39"/>
                  </a:cubicBezTo>
                  <a:cubicBezTo>
                    <a:pt x="14" y="37"/>
                    <a:pt x="14" y="37"/>
                    <a:pt x="14" y="37"/>
                  </a:cubicBezTo>
                  <a:cubicBezTo>
                    <a:pt x="15" y="37"/>
                    <a:pt x="16" y="36"/>
                    <a:pt x="16" y="35"/>
                  </a:cubicBezTo>
                  <a:cubicBezTo>
                    <a:pt x="17" y="33"/>
                    <a:pt x="18" y="31"/>
                    <a:pt x="19" y="29"/>
                  </a:cubicBezTo>
                  <a:cubicBezTo>
                    <a:pt x="19" y="28"/>
                    <a:pt x="19" y="27"/>
                    <a:pt x="19" y="26"/>
                  </a:cubicBezTo>
                  <a:cubicBezTo>
                    <a:pt x="16" y="20"/>
                    <a:pt x="16" y="20"/>
                    <a:pt x="16" y="20"/>
                  </a:cubicBezTo>
                  <a:cubicBezTo>
                    <a:pt x="17" y="18"/>
                    <a:pt x="19" y="17"/>
                    <a:pt x="20" y="15"/>
                  </a:cubicBezTo>
                  <a:cubicBezTo>
                    <a:pt x="26" y="18"/>
                    <a:pt x="26" y="18"/>
                    <a:pt x="26" y="18"/>
                  </a:cubicBezTo>
                  <a:cubicBezTo>
                    <a:pt x="27" y="19"/>
                    <a:pt x="29" y="19"/>
                    <a:pt x="30" y="18"/>
                  </a:cubicBezTo>
                  <a:cubicBezTo>
                    <a:pt x="31" y="17"/>
                    <a:pt x="33" y="17"/>
                    <a:pt x="35" y="16"/>
                  </a:cubicBezTo>
                  <a:cubicBezTo>
                    <a:pt x="36" y="16"/>
                    <a:pt x="37" y="15"/>
                    <a:pt x="38" y="14"/>
                  </a:cubicBezTo>
                  <a:cubicBezTo>
                    <a:pt x="40" y="7"/>
                    <a:pt x="40" y="7"/>
                    <a:pt x="40" y="7"/>
                  </a:cubicBezTo>
                  <a:cubicBezTo>
                    <a:pt x="42" y="7"/>
                    <a:pt x="44" y="7"/>
                    <a:pt x="46" y="7"/>
                  </a:cubicBezTo>
                  <a:cubicBezTo>
                    <a:pt x="48" y="14"/>
                    <a:pt x="48" y="14"/>
                    <a:pt x="48" y="14"/>
                  </a:cubicBezTo>
                  <a:cubicBezTo>
                    <a:pt x="49" y="15"/>
                    <a:pt x="50" y="16"/>
                    <a:pt x="51" y="16"/>
                  </a:cubicBezTo>
                  <a:cubicBezTo>
                    <a:pt x="53" y="17"/>
                    <a:pt x="55" y="17"/>
                    <a:pt x="56" y="18"/>
                  </a:cubicBezTo>
                  <a:cubicBezTo>
                    <a:pt x="57" y="19"/>
                    <a:pt x="59" y="19"/>
                    <a:pt x="60" y="18"/>
                  </a:cubicBezTo>
                  <a:cubicBezTo>
                    <a:pt x="66" y="15"/>
                    <a:pt x="66" y="15"/>
                    <a:pt x="66" y="15"/>
                  </a:cubicBezTo>
                  <a:cubicBezTo>
                    <a:pt x="67" y="17"/>
                    <a:pt x="69" y="18"/>
                    <a:pt x="70" y="20"/>
                  </a:cubicBezTo>
                  <a:cubicBezTo>
                    <a:pt x="67" y="26"/>
                    <a:pt x="67" y="26"/>
                    <a:pt x="67" y="26"/>
                  </a:cubicBezTo>
                  <a:cubicBezTo>
                    <a:pt x="67" y="27"/>
                    <a:pt x="67" y="28"/>
                    <a:pt x="67" y="29"/>
                  </a:cubicBezTo>
                  <a:cubicBezTo>
                    <a:pt x="68" y="31"/>
                    <a:pt x="69" y="33"/>
                    <a:pt x="70" y="35"/>
                  </a:cubicBezTo>
                  <a:cubicBezTo>
                    <a:pt x="70" y="36"/>
                    <a:pt x="71" y="37"/>
                    <a:pt x="72" y="37"/>
                  </a:cubicBezTo>
                  <a:cubicBezTo>
                    <a:pt x="78" y="39"/>
                    <a:pt x="78" y="39"/>
                    <a:pt x="78" y="39"/>
                  </a:cubicBezTo>
                  <a:cubicBezTo>
                    <a:pt x="78" y="41"/>
                    <a:pt x="78" y="42"/>
                    <a:pt x="78" y="43"/>
                  </a:cubicBezTo>
                  <a:cubicBezTo>
                    <a:pt x="78" y="44"/>
                    <a:pt x="78" y="45"/>
                    <a:pt x="78" y="46"/>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087" name="淘宝店chenying0907 55"/>
            <p:cNvSpPr>
              <a:spLocks noEditPoints="1"/>
            </p:cNvSpPr>
            <p:nvPr/>
          </p:nvSpPr>
          <p:spPr bwMode="auto">
            <a:xfrm>
              <a:off x="887" y="1883"/>
              <a:ext cx="69" cy="68"/>
            </a:xfrm>
            <a:custGeom>
              <a:avLst/>
              <a:gdLst>
                <a:gd name="T0" fmla="*/ 17 w 34"/>
                <a:gd name="T1" fmla="*/ 0 h 34"/>
                <a:gd name="T2" fmla="*/ 0 w 34"/>
                <a:gd name="T3" fmla="*/ 17 h 34"/>
                <a:gd name="T4" fmla="*/ 17 w 34"/>
                <a:gd name="T5" fmla="*/ 34 h 34"/>
                <a:gd name="T6" fmla="*/ 34 w 34"/>
                <a:gd name="T7" fmla="*/ 17 h 34"/>
                <a:gd name="T8" fmla="*/ 17 w 34"/>
                <a:gd name="T9" fmla="*/ 0 h 34"/>
                <a:gd name="T10" fmla="*/ 17 w 34"/>
                <a:gd name="T11" fmla="*/ 26 h 34"/>
                <a:gd name="T12" fmla="*/ 7 w 34"/>
                <a:gd name="T13" fmla="*/ 17 h 34"/>
                <a:gd name="T14" fmla="*/ 17 w 34"/>
                <a:gd name="T15" fmla="*/ 7 h 34"/>
                <a:gd name="T16" fmla="*/ 27 w 34"/>
                <a:gd name="T17" fmla="*/ 17 h 34"/>
                <a:gd name="T18" fmla="*/ 17 w 34"/>
                <a:gd name="T19" fmla="*/ 26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0"/>
                  </a:moveTo>
                  <a:cubicBezTo>
                    <a:pt x="8" y="0"/>
                    <a:pt x="0" y="7"/>
                    <a:pt x="0" y="17"/>
                  </a:cubicBezTo>
                  <a:cubicBezTo>
                    <a:pt x="0" y="26"/>
                    <a:pt x="8" y="34"/>
                    <a:pt x="17" y="34"/>
                  </a:cubicBezTo>
                  <a:cubicBezTo>
                    <a:pt x="26" y="34"/>
                    <a:pt x="34" y="26"/>
                    <a:pt x="34" y="17"/>
                  </a:cubicBezTo>
                  <a:cubicBezTo>
                    <a:pt x="34" y="7"/>
                    <a:pt x="26" y="0"/>
                    <a:pt x="17" y="0"/>
                  </a:cubicBezTo>
                  <a:moveTo>
                    <a:pt x="17" y="26"/>
                  </a:moveTo>
                  <a:cubicBezTo>
                    <a:pt x="12" y="26"/>
                    <a:pt x="7" y="22"/>
                    <a:pt x="7" y="17"/>
                  </a:cubicBezTo>
                  <a:cubicBezTo>
                    <a:pt x="7" y="11"/>
                    <a:pt x="12" y="7"/>
                    <a:pt x="17" y="7"/>
                  </a:cubicBezTo>
                  <a:cubicBezTo>
                    <a:pt x="22" y="7"/>
                    <a:pt x="27" y="11"/>
                    <a:pt x="27" y="17"/>
                  </a:cubicBezTo>
                  <a:cubicBezTo>
                    <a:pt x="27" y="22"/>
                    <a:pt x="22" y="26"/>
                    <a:pt x="17" y="26"/>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
        <p:nvSpPr>
          <p:cNvPr id="44088" name="PA_任意多边形 56"/>
          <p:cNvSpPr>
            <a:spLocks noEditPoints="1"/>
          </p:cNvSpPr>
          <p:nvPr>
            <p:custDataLst>
              <p:tags r:id="rId3"/>
            </p:custDataLst>
          </p:nvPr>
        </p:nvSpPr>
        <p:spPr bwMode="auto">
          <a:xfrm>
            <a:off x="2328864" y="3136598"/>
            <a:ext cx="276225" cy="190559"/>
          </a:xfrm>
          <a:custGeom>
            <a:avLst/>
            <a:gdLst>
              <a:gd name="T0" fmla="*/ 82 w 86"/>
              <a:gd name="T1" fmla="*/ 7 h 59"/>
              <a:gd name="T2" fmla="*/ 74 w 86"/>
              <a:gd name="T3" fmla="*/ 4 h 59"/>
              <a:gd name="T4" fmla="*/ 66 w 86"/>
              <a:gd name="T5" fmla="*/ 7 h 59"/>
              <a:gd name="T6" fmla="*/ 63 w 86"/>
              <a:gd name="T7" fmla="*/ 15 h 59"/>
              <a:gd name="T8" fmla="*/ 64 w 86"/>
              <a:gd name="T9" fmla="*/ 20 h 59"/>
              <a:gd name="T10" fmla="*/ 50 w 86"/>
              <a:gd name="T11" fmla="*/ 32 h 59"/>
              <a:gd name="T12" fmla="*/ 42 w 86"/>
              <a:gd name="T13" fmla="*/ 30 h 59"/>
              <a:gd name="T14" fmla="*/ 35 w 86"/>
              <a:gd name="T15" fmla="*/ 32 h 59"/>
              <a:gd name="T16" fmla="*/ 25 w 86"/>
              <a:gd name="T17" fmla="*/ 20 h 59"/>
              <a:gd name="T18" fmla="*/ 23 w 86"/>
              <a:gd name="T19" fmla="*/ 4 h 59"/>
              <a:gd name="T20" fmla="*/ 14 w 86"/>
              <a:gd name="T21" fmla="*/ 0 h 59"/>
              <a:gd name="T22" fmla="*/ 4 w 86"/>
              <a:gd name="T23" fmla="*/ 4 h 59"/>
              <a:gd name="T24" fmla="*/ 0 w 86"/>
              <a:gd name="T25" fmla="*/ 14 h 59"/>
              <a:gd name="T26" fmla="*/ 4 w 86"/>
              <a:gd name="T27" fmla="*/ 23 h 59"/>
              <a:gd name="T28" fmla="*/ 14 w 86"/>
              <a:gd name="T29" fmla="*/ 27 h 59"/>
              <a:gd name="T30" fmla="*/ 20 w 86"/>
              <a:gd name="T31" fmla="*/ 25 h 59"/>
              <a:gd name="T32" fmla="*/ 30 w 86"/>
              <a:gd name="T33" fmla="*/ 37 h 59"/>
              <a:gd name="T34" fmla="*/ 32 w 86"/>
              <a:gd name="T35" fmla="*/ 55 h 59"/>
              <a:gd name="T36" fmla="*/ 42 w 86"/>
              <a:gd name="T37" fmla="*/ 59 h 59"/>
              <a:gd name="T38" fmla="*/ 52 w 86"/>
              <a:gd name="T39" fmla="*/ 55 h 59"/>
              <a:gd name="T40" fmla="*/ 55 w 86"/>
              <a:gd name="T41" fmla="*/ 38 h 59"/>
              <a:gd name="T42" fmla="*/ 69 w 86"/>
              <a:gd name="T43" fmla="*/ 25 h 59"/>
              <a:gd name="T44" fmla="*/ 74 w 86"/>
              <a:gd name="T45" fmla="*/ 27 h 59"/>
              <a:gd name="T46" fmla="*/ 82 w 86"/>
              <a:gd name="T47" fmla="*/ 23 h 59"/>
              <a:gd name="T48" fmla="*/ 86 w 86"/>
              <a:gd name="T49" fmla="*/ 15 h 59"/>
              <a:gd name="T50" fmla="*/ 82 w 86"/>
              <a:gd name="T51" fmla="*/ 7 h 59"/>
              <a:gd name="T52" fmla="*/ 9 w 86"/>
              <a:gd name="T53" fmla="*/ 18 h 59"/>
              <a:gd name="T54" fmla="*/ 8 w 86"/>
              <a:gd name="T55" fmla="*/ 14 h 59"/>
              <a:gd name="T56" fmla="*/ 9 w 86"/>
              <a:gd name="T57" fmla="*/ 9 h 59"/>
              <a:gd name="T58" fmla="*/ 14 w 86"/>
              <a:gd name="T59" fmla="*/ 8 h 59"/>
              <a:gd name="T60" fmla="*/ 18 w 86"/>
              <a:gd name="T61" fmla="*/ 9 h 59"/>
              <a:gd name="T62" fmla="*/ 18 w 86"/>
              <a:gd name="T63" fmla="*/ 18 h 59"/>
              <a:gd name="T64" fmla="*/ 9 w 86"/>
              <a:gd name="T65" fmla="*/ 18 h 59"/>
              <a:gd name="T66" fmla="*/ 77 w 86"/>
              <a:gd name="T67" fmla="*/ 18 h 59"/>
              <a:gd name="T68" fmla="*/ 71 w 86"/>
              <a:gd name="T69" fmla="*/ 18 h 59"/>
              <a:gd name="T70" fmla="*/ 70 w 86"/>
              <a:gd name="T71" fmla="*/ 15 h 59"/>
              <a:gd name="T72" fmla="*/ 71 w 86"/>
              <a:gd name="T73" fmla="*/ 12 h 59"/>
              <a:gd name="T74" fmla="*/ 74 w 86"/>
              <a:gd name="T75" fmla="*/ 11 h 59"/>
              <a:gd name="T76" fmla="*/ 77 w 86"/>
              <a:gd name="T77" fmla="*/ 12 h 59"/>
              <a:gd name="T78" fmla="*/ 78 w 86"/>
              <a:gd name="T79" fmla="*/ 15 h 59"/>
              <a:gd name="T80" fmla="*/ 77 w 86"/>
              <a:gd name="T81" fmla="*/ 18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86" h="59">
                <a:moveTo>
                  <a:pt x="82" y="7"/>
                </a:moveTo>
                <a:cubicBezTo>
                  <a:pt x="80" y="5"/>
                  <a:pt x="77" y="4"/>
                  <a:pt x="74" y="4"/>
                </a:cubicBezTo>
                <a:cubicBezTo>
                  <a:pt x="71" y="4"/>
                  <a:pt x="68" y="5"/>
                  <a:pt x="66" y="7"/>
                </a:cubicBezTo>
                <a:cubicBezTo>
                  <a:pt x="64" y="9"/>
                  <a:pt x="63" y="12"/>
                  <a:pt x="63" y="15"/>
                </a:cubicBezTo>
                <a:cubicBezTo>
                  <a:pt x="63" y="17"/>
                  <a:pt x="63" y="18"/>
                  <a:pt x="64" y="20"/>
                </a:cubicBezTo>
                <a:cubicBezTo>
                  <a:pt x="50" y="32"/>
                  <a:pt x="50" y="32"/>
                  <a:pt x="50" y="32"/>
                </a:cubicBezTo>
                <a:cubicBezTo>
                  <a:pt x="47" y="31"/>
                  <a:pt x="45" y="30"/>
                  <a:pt x="42" y="30"/>
                </a:cubicBezTo>
                <a:cubicBezTo>
                  <a:pt x="40" y="30"/>
                  <a:pt x="37" y="31"/>
                  <a:pt x="35" y="32"/>
                </a:cubicBezTo>
                <a:cubicBezTo>
                  <a:pt x="25" y="20"/>
                  <a:pt x="25" y="20"/>
                  <a:pt x="25" y="20"/>
                </a:cubicBezTo>
                <a:cubicBezTo>
                  <a:pt x="28" y="15"/>
                  <a:pt x="27" y="8"/>
                  <a:pt x="23" y="4"/>
                </a:cubicBezTo>
                <a:cubicBezTo>
                  <a:pt x="21" y="2"/>
                  <a:pt x="17" y="0"/>
                  <a:pt x="14" y="0"/>
                </a:cubicBezTo>
                <a:cubicBezTo>
                  <a:pt x="10" y="0"/>
                  <a:pt x="7" y="2"/>
                  <a:pt x="4" y="4"/>
                </a:cubicBezTo>
                <a:cubicBezTo>
                  <a:pt x="2" y="7"/>
                  <a:pt x="0" y="10"/>
                  <a:pt x="0" y="14"/>
                </a:cubicBezTo>
                <a:cubicBezTo>
                  <a:pt x="0" y="17"/>
                  <a:pt x="2" y="20"/>
                  <a:pt x="4" y="23"/>
                </a:cubicBezTo>
                <a:cubicBezTo>
                  <a:pt x="7" y="25"/>
                  <a:pt x="10" y="27"/>
                  <a:pt x="14" y="27"/>
                </a:cubicBezTo>
                <a:cubicBezTo>
                  <a:pt x="16" y="27"/>
                  <a:pt x="18" y="26"/>
                  <a:pt x="20" y="25"/>
                </a:cubicBezTo>
                <a:cubicBezTo>
                  <a:pt x="30" y="37"/>
                  <a:pt x="30" y="37"/>
                  <a:pt x="30" y="37"/>
                </a:cubicBezTo>
                <a:cubicBezTo>
                  <a:pt x="27" y="43"/>
                  <a:pt x="27" y="50"/>
                  <a:pt x="32" y="55"/>
                </a:cubicBezTo>
                <a:cubicBezTo>
                  <a:pt x="35" y="58"/>
                  <a:pt x="38" y="59"/>
                  <a:pt x="42" y="59"/>
                </a:cubicBezTo>
                <a:cubicBezTo>
                  <a:pt x="46" y="59"/>
                  <a:pt x="50" y="58"/>
                  <a:pt x="52" y="55"/>
                </a:cubicBezTo>
                <a:cubicBezTo>
                  <a:pt x="57" y="50"/>
                  <a:pt x="58" y="43"/>
                  <a:pt x="55" y="38"/>
                </a:cubicBezTo>
                <a:cubicBezTo>
                  <a:pt x="69" y="25"/>
                  <a:pt x="69" y="25"/>
                  <a:pt x="69" y="25"/>
                </a:cubicBezTo>
                <a:cubicBezTo>
                  <a:pt x="71" y="26"/>
                  <a:pt x="72" y="27"/>
                  <a:pt x="74" y="27"/>
                </a:cubicBezTo>
                <a:cubicBezTo>
                  <a:pt x="77" y="27"/>
                  <a:pt x="80" y="25"/>
                  <a:pt x="82" y="23"/>
                </a:cubicBezTo>
                <a:cubicBezTo>
                  <a:pt x="85" y="21"/>
                  <a:pt x="86" y="18"/>
                  <a:pt x="86" y="15"/>
                </a:cubicBezTo>
                <a:cubicBezTo>
                  <a:pt x="86" y="12"/>
                  <a:pt x="85" y="9"/>
                  <a:pt x="82" y="7"/>
                </a:cubicBezTo>
                <a:moveTo>
                  <a:pt x="9" y="18"/>
                </a:moveTo>
                <a:cubicBezTo>
                  <a:pt x="8" y="17"/>
                  <a:pt x="8" y="15"/>
                  <a:pt x="8" y="14"/>
                </a:cubicBezTo>
                <a:cubicBezTo>
                  <a:pt x="8" y="12"/>
                  <a:pt x="8" y="10"/>
                  <a:pt x="9" y="9"/>
                </a:cubicBezTo>
                <a:cubicBezTo>
                  <a:pt x="11" y="8"/>
                  <a:pt x="12" y="8"/>
                  <a:pt x="14" y="8"/>
                </a:cubicBezTo>
                <a:cubicBezTo>
                  <a:pt x="15" y="8"/>
                  <a:pt x="17" y="8"/>
                  <a:pt x="18" y="9"/>
                </a:cubicBezTo>
                <a:cubicBezTo>
                  <a:pt x="20" y="12"/>
                  <a:pt x="20" y="15"/>
                  <a:pt x="18" y="18"/>
                </a:cubicBezTo>
                <a:cubicBezTo>
                  <a:pt x="16" y="20"/>
                  <a:pt x="12" y="20"/>
                  <a:pt x="9" y="18"/>
                </a:cubicBezTo>
                <a:moveTo>
                  <a:pt x="77" y="18"/>
                </a:moveTo>
                <a:cubicBezTo>
                  <a:pt x="76" y="20"/>
                  <a:pt x="73" y="20"/>
                  <a:pt x="71" y="18"/>
                </a:cubicBezTo>
                <a:cubicBezTo>
                  <a:pt x="71" y="17"/>
                  <a:pt x="70" y="16"/>
                  <a:pt x="70" y="15"/>
                </a:cubicBezTo>
                <a:cubicBezTo>
                  <a:pt x="70" y="14"/>
                  <a:pt x="71" y="13"/>
                  <a:pt x="71" y="12"/>
                </a:cubicBezTo>
                <a:cubicBezTo>
                  <a:pt x="72" y="11"/>
                  <a:pt x="73" y="11"/>
                  <a:pt x="74" y="11"/>
                </a:cubicBezTo>
                <a:cubicBezTo>
                  <a:pt x="75" y="11"/>
                  <a:pt x="76" y="11"/>
                  <a:pt x="77" y="12"/>
                </a:cubicBezTo>
                <a:cubicBezTo>
                  <a:pt x="78" y="13"/>
                  <a:pt x="78" y="14"/>
                  <a:pt x="78" y="15"/>
                </a:cubicBezTo>
                <a:cubicBezTo>
                  <a:pt x="78" y="16"/>
                  <a:pt x="78" y="17"/>
                  <a:pt x="77" y="18"/>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091" name="PA_淘宝店chenying0907 59"/>
          <p:cNvSpPr>
            <a:spLocks noChangeArrowheads="1"/>
          </p:cNvSpPr>
          <p:nvPr>
            <p:custDataLst>
              <p:tags r:id="rId4"/>
            </p:custDataLst>
          </p:nvPr>
        </p:nvSpPr>
        <p:spPr bwMode="auto">
          <a:xfrm>
            <a:off x="312633" y="909755"/>
            <a:ext cx="4271938" cy="2461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l">
              <a:lnSpc>
                <a:spcPct val="100000"/>
              </a:lnSpc>
              <a:buClrTx/>
              <a:buSzTx/>
              <a:buFontTx/>
              <a:buNone/>
            </a:pPr>
            <a:r>
              <a:rPr lang="en-US" sz="1600">
                <a:latin typeface="微软雅黑" panose="020B0503020204020204" pitchFamily="34" charset="-122"/>
                <a:ea typeface="微软雅黑" panose="020B0503020204020204" pitchFamily="34" charset="-122"/>
                <a:cs typeface="Calibri" panose="020F0502020204030204" charset="0"/>
              </a:rPr>
              <a:t>1.用户接口：</a:t>
            </a:r>
          </a:p>
          <a:p>
            <a:pPr algn="l">
              <a:lnSpc>
                <a:spcPct val="100000"/>
              </a:lnSpc>
              <a:buClrTx/>
              <a:buSzTx/>
              <a:buFontTx/>
              <a:buNone/>
            </a:pPr>
            <a:r>
              <a:rPr lang="en-US" sz="1600">
                <a:latin typeface="微软雅黑" panose="020B0503020204020204" pitchFamily="34" charset="-122"/>
                <a:ea typeface="微软雅黑" panose="020B0503020204020204" pitchFamily="34" charset="-122"/>
                <a:cs typeface="Calibri" panose="020F0502020204030204" charset="0"/>
              </a:rPr>
              <a:t>以地图为主页面的UI设计，以聊天室为主页面的公告设计。</a:t>
            </a:r>
          </a:p>
          <a:p>
            <a:pPr algn="l">
              <a:lnSpc>
                <a:spcPct val="100000"/>
              </a:lnSpc>
              <a:buClrTx/>
              <a:buSzTx/>
              <a:buFontTx/>
              <a:buNone/>
            </a:pPr>
            <a:r>
              <a:rPr lang="en-US" sz="1600">
                <a:latin typeface="微软雅黑" panose="020B0503020204020204" pitchFamily="34" charset="-122"/>
                <a:ea typeface="微软雅黑" panose="020B0503020204020204" pitchFamily="34" charset="-122"/>
                <a:cs typeface="Calibri" panose="020F0502020204030204" charset="0"/>
              </a:rPr>
              <a:t>2.硬件接口：</a:t>
            </a:r>
          </a:p>
          <a:p>
            <a:pPr algn="l">
              <a:lnSpc>
                <a:spcPct val="100000"/>
              </a:lnSpc>
              <a:buClrTx/>
              <a:buSzTx/>
              <a:buFontTx/>
              <a:buNone/>
            </a:pPr>
            <a:r>
              <a:rPr lang="en-US" sz="1600">
                <a:latin typeface="微软雅黑" panose="020B0503020204020204" pitchFamily="34" charset="-122"/>
                <a:ea typeface="微软雅黑" panose="020B0503020204020204" pitchFamily="34" charset="-122"/>
                <a:cs typeface="Calibri" panose="020F0502020204030204" charset="0"/>
              </a:rPr>
              <a:t>对腾讯云的访问</a:t>
            </a:r>
          </a:p>
          <a:p>
            <a:pPr algn="l">
              <a:lnSpc>
                <a:spcPct val="100000"/>
              </a:lnSpc>
              <a:buClrTx/>
              <a:buSzTx/>
              <a:buFontTx/>
              <a:buNone/>
            </a:pPr>
            <a:r>
              <a:rPr lang="en-US" sz="1600">
                <a:latin typeface="微软雅黑" panose="020B0503020204020204" pitchFamily="34" charset="-122"/>
                <a:ea typeface="微软雅黑" panose="020B0503020204020204" pitchFamily="34" charset="-122"/>
                <a:cs typeface="Calibri" panose="020F0502020204030204" charset="0"/>
              </a:rPr>
              <a:t>3.软件接口：</a:t>
            </a:r>
          </a:p>
          <a:p>
            <a:pPr algn="l">
              <a:lnSpc>
                <a:spcPct val="100000"/>
              </a:lnSpc>
              <a:buClrTx/>
              <a:buSzTx/>
              <a:buFontTx/>
              <a:buNone/>
            </a:pPr>
            <a:r>
              <a:rPr lang="en-US" sz="1600">
                <a:latin typeface="微软雅黑" panose="020B0503020204020204" pitchFamily="34" charset="-122"/>
                <a:ea typeface="微软雅黑" panose="020B0503020204020204" pitchFamily="34" charset="-122"/>
                <a:cs typeface="Calibri" panose="020F0502020204030204" charset="0"/>
              </a:rPr>
              <a:t>腾讯地图api</a:t>
            </a:r>
          </a:p>
          <a:p>
            <a:pPr algn="l">
              <a:lnSpc>
                <a:spcPct val="100000"/>
              </a:lnSpc>
              <a:buClrTx/>
              <a:buSzTx/>
              <a:buFontTx/>
              <a:buNone/>
            </a:pPr>
            <a:r>
              <a:rPr lang="en-US" sz="1600">
                <a:latin typeface="微软雅黑" panose="020B0503020204020204" pitchFamily="34" charset="-122"/>
                <a:ea typeface="微软雅黑" panose="020B0503020204020204" pitchFamily="34" charset="-122"/>
                <a:cs typeface="Calibri" panose="020F0502020204030204" charset="0"/>
              </a:rPr>
              <a:t>腾讯云即时通讯</a:t>
            </a:r>
          </a:p>
          <a:p>
            <a:pPr algn="l">
              <a:lnSpc>
                <a:spcPct val="100000"/>
              </a:lnSpc>
              <a:buClrTx/>
              <a:buSzTx/>
              <a:buFontTx/>
              <a:buNone/>
            </a:pPr>
            <a:r>
              <a:rPr lang="en-US" sz="1600">
                <a:latin typeface="微软雅黑" panose="020B0503020204020204" pitchFamily="34" charset="-122"/>
                <a:ea typeface="微软雅黑" panose="020B0503020204020204" pitchFamily="34" charset="-122"/>
                <a:cs typeface="Calibri" panose="020F0502020204030204" charset="0"/>
              </a:rPr>
              <a:t>通信接口的需求。</a:t>
            </a:r>
          </a:p>
          <a:p>
            <a:pPr algn="l">
              <a:lnSpc>
                <a:spcPct val="100000"/>
              </a:lnSpc>
              <a:buClrTx/>
              <a:buSzTx/>
              <a:buFontTx/>
              <a:buNone/>
            </a:pPr>
            <a:r>
              <a:rPr lang="en-US" sz="1600">
                <a:latin typeface="微软雅黑" panose="020B0503020204020204" pitchFamily="34" charset="-122"/>
                <a:ea typeface="微软雅黑" panose="020B0503020204020204" pitchFamily="34" charset="-122"/>
                <a:cs typeface="Calibri" panose="020F0502020204030204" charset="0"/>
              </a:rPr>
              <a:t>腾讯云通信接口</a:t>
            </a:r>
          </a:p>
        </p:txBody>
      </p:sp>
      <p:grpSp>
        <p:nvGrpSpPr>
          <p:cNvPr id="44097" name="PA_淘宝店chenying0907 65"/>
          <p:cNvGrpSpPr/>
          <p:nvPr>
            <p:custDataLst>
              <p:tags r:id="rId5"/>
            </p:custDataLst>
          </p:nvPr>
        </p:nvGrpSpPr>
        <p:grpSpPr bwMode="auto">
          <a:xfrm>
            <a:off x="5138103" y="1410773"/>
            <a:ext cx="3384550" cy="2488381"/>
            <a:chOff x="3243" y="1030"/>
            <a:chExt cx="2132" cy="1567"/>
          </a:xfrm>
        </p:grpSpPr>
        <p:sp>
          <p:nvSpPr>
            <p:cNvPr id="44098" name="Oval 66"/>
            <p:cNvSpPr>
              <a:spLocks noChangeArrowheads="1"/>
            </p:cNvSpPr>
            <p:nvPr/>
          </p:nvSpPr>
          <p:spPr bwMode="auto">
            <a:xfrm>
              <a:off x="3243" y="2555"/>
              <a:ext cx="2132" cy="42"/>
            </a:xfrm>
            <a:prstGeom prst="ellipse">
              <a:avLst/>
            </a:prstGeom>
            <a:gradFill rotWithShape="1">
              <a:gsLst>
                <a:gs pos="0">
                  <a:schemeClr val="tx1">
                    <a:alpha val="20000"/>
                  </a:schemeClr>
                </a:gs>
                <a:gs pos="100000">
                  <a:schemeClr val="tx1">
                    <a:gamma/>
                    <a:shade val="46275"/>
                    <a:invGamma/>
                    <a:alpha val="0"/>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44099" name="Picture 67" descr="2"/>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3322" y="1030"/>
              <a:ext cx="2025" cy="1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100" name="Rectangle 68" descr="psb"/>
            <p:cNvSpPr>
              <a:spLocks noChangeArrowheads="1"/>
            </p:cNvSpPr>
            <p:nvPr/>
          </p:nvSpPr>
          <p:spPr bwMode="auto">
            <a:xfrm>
              <a:off x="3395" y="1099"/>
              <a:ext cx="1871" cy="1083"/>
            </a:xfrm>
            <a:prstGeom prst="rect">
              <a:avLst/>
            </a:prstGeom>
            <a:blipFill dpi="0" rotWithShape="1">
              <a:blip r:embed="rId12" cstate="print">
                <a:extLst>
                  <a:ext uri="{28A0092B-C50C-407E-A947-70E740481C1C}">
                    <a14:useLocalDpi xmlns:a14="http://schemas.microsoft.com/office/drawing/2010/main" val="0"/>
                  </a:ext>
                </a:extLst>
              </a:blip>
              <a:srcRect/>
              <a:stretch>
                <a:fillRect/>
              </a:stretch>
            </a:blip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9" name="PA_淘宝店chenying0907 38"/>
          <p:cNvGrpSpPr/>
          <p:nvPr>
            <p:custDataLst>
              <p:tags r:id="rId6"/>
            </p:custDataLst>
          </p:nvPr>
        </p:nvGrpSpPr>
        <p:grpSpPr>
          <a:xfrm>
            <a:off x="-9190" y="0"/>
            <a:ext cx="620750" cy="791858"/>
            <a:chOff x="0" y="-21236"/>
            <a:chExt cx="3311527" cy="4224338"/>
          </a:xfrm>
        </p:grpSpPr>
        <p:sp>
          <p:nvSpPr>
            <p:cNvPr id="51" name="淘宝店chenying0907 37"/>
            <p:cNvSpPr/>
            <p:nvPr/>
          </p:nvSpPr>
          <p:spPr bwMode="auto">
            <a:xfrm rot="5400000">
              <a:off x="-264318" y="627258"/>
              <a:ext cx="3840163" cy="3311525"/>
            </a:xfrm>
            <a:custGeom>
              <a:avLst/>
              <a:gdLst>
                <a:gd name="T0" fmla="*/ 0 w 2419"/>
                <a:gd name="T1" fmla="*/ 0 h 2086"/>
                <a:gd name="T2" fmla="*/ 753 w 2419"/>
                <a:gd name="T3" fmla="*/ 2008 h 2086"/>
                <a:gd name="T4" fmla="*/ 1228 w 2419"/>
                <a:gd name="T5" fmla="*/ 2086 h 2086"/>
                <a:gd name="T6" fmla="*/ 2419 w 2419"/>
                <a:gd name="T7" fmla="*/ 2086 h 2086"/>
                <a:gd name="T8" fmla="*/ 0 w 2419"/>
                <a:gd name="T9" fmla="*/ 0 h 2086"/>
              </a:gdLst>
              <a:ahLst/>
              <a:cxnLst>
                <a:cxn ang="0">
                  <a:pos x="T0" y="T1"/>
                </a:cxn>
                <a:cxn ang="0">
                  <a:pos x="T2" y="T3"/>
                </a:cxn>
                <a:cxn ang="0">
                  <a:pos x="T4" y="T5"/>
                </a:cxn>
                <a:cxn ang="0">
                  <a:pos x="T6" y="T7"/>
                </a:cxn>
                <a:cxn ang="0">
                  <a:pos x="T8" y="T9"/>
                </a:cxn>
              </a:cxnLst>
              <a:rect l="0" t="0" r="r" b="b"/>
              <a:pathLst>
                <a:path w="2419" h="2086">
                  <a:moveTo>
                    <a:pt x="0" y="0"/>
                  </a:moveTo>
                  <a:lnTo>
                    <a:pt x="753" y="2008"/>
                  </a:lnTo>
                  <a:lnTo>
                    <a:pt x="1228" y="2086"/>
                  </a:lnTo>
                  <a:lnTo>
                    <a:pt x="2419" y="2086"/>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淘宝店chenying0907 38"/>
            <p:cNvSpPr/>
            <p:nvPr/>
          </p:nvSpPr>
          <p:spPr bwMode="auto">
            <a:xfrm rot="5400000">
              <a:off x="927895" y="-825304"/>
              <a:ext cx="1579563" cy="3187700"/>
            </a:xfrm>
            <a:custGeom>
              <a:avLst/>
              <a:gdLst>
                <a:gd name="T0" fmla="*/ 242 w 995"/>
                <a:gd name="T1" fmla="*/ 0 h 2008"/>
                <a:gd name="T2" fmla="*/ 0 w 995"/>
                <a:gd name="T3" fmla="*/ 305 h 2008"/>
                <a:gd name="T4" fmla="*/ 0 w 995"/>
                <a:gd name="T5" fmla="*/ 1845 h 2008"/>
                <a:gd name="T6" fmla="*/ 995 w 995"/>
                <a:gd name="T7" fmla="*/ 2008 h 2008"/>
                <a:gd name="T8" fmla="*/ 242 w 995"/>
                <a:gd name="T9" fmla="*/ 0 h 2008"/>
              </a:gdLst>
              <a:ahLst/>
              <a:cxnLst>
                <a:cxn ang="0">
                  <a:pos x="T0" y="T1"/>
                </a:cxn>
                <a:cxn ang="0">
                  <a:pos x="T2" y="T3"/>
                </a:cxn>
                <a:cxn ang="0">
                  <a:pos x="T4" y="T5"/>
                </a:cxn>
                <a:cxn ang="0">
                  <a:pos x="T6" y="T7"/>
                </a:cxn>
                <a:cxn ang="0">
                  <a:pos x="T8" y="T9"/>
                </a:cxn>
              </a:cxnLst>
              <a:rect l="0" t="0" r="r" b="b"/>
              <a:pathLst>
                <a:path w="995" h="2008">
                  <a:moveTo>
                    <a:pt x="242" y="0"/>
                  </a:moveTo>
                  <a:lnTo>
                    <a:pt x="0" y="305"/>
                  </a:lnTo>
                  <a:lnTo>
                    <a:pt x="0" y="1845"/>
                  </a:lnTo>
                  <a:lnTo>
                    <a:pt x="995" y="2008"/>
                  </a:lnTo>
                  <a:lnTo>
                    <a:pt x="242"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淘宝店chenying0907 39"/>
            <p:cNvSpPr/>
            <p:nvPr/>
          </p:nvSpPr>
          <p:spPr bwMode="auto">
            <a:xfrm rot="5400000">
              <a:off x="-975519" y="954283"/>
              <a:ext cx="2333625" cy="382588"/>
            </a:xfrm>
            <a:custGeom>
              <a:avLst/>
              <a:gdLst>
                <a:gd name="T0" fmla="*/ 0 w 1470"/>
                <a:gd name="T1" fmla="*/ 0 h 241"/>
                <a:gd name="T2" fmla="*/ 0 w 1470"/>
                <a:gd name="T3" fmla="*/ 233 h 241"/>
                <a:gd name="T4" fmla="*/ 0 w 1470"/>
                <a:gd name="T5" fmla="*/ 241 h 241"/>
                <a:gd name="T6" fmla="*/ 1470 w 1470"/>
                <a:gd name="T7" fmla="*/ 241 h 241"/>
                <a:gd name="T8" fmla="*/ 0 w 1470"/>
                <a:gd name="T9" fmla="*/ 0 h 241"/>
              </a:gdLst>
              <a:ahLst/>
              <a:cxnLst>
                <a:cxn ang="0">
                  <a:pos x="T0" y="T1"/>
                </a:cxn>
                <a:cxn ang="0">
                  <a:pos x="T2" y="T3"/>
                </a:cxn>
                <a:cxn ang="0">
                  <a:pos x="T4" y="T5"/>
                </a:cxn>
                <a:cxn ang="0">
                  <a:pos x="T6" y="T7"/>
                </a:cxn>
                <a:cxn ang="0">
                  <a:pos x="T8" y="T9"/>
                </a:cxn>
              </a:cxnLst>
              <a:rect l="0" t="0" r="r" b="b"/>
              <a:pathLst>
                <a:path w="1470" h="241">
                  <a:moveTo>
                    <a:pt x="0" y="0"/>
                  </a:moveTo>
                  <a:lnTo>
                    <a:pt x="0" y="233"/>
                  </a:lnTo>
                  <a:lnTo>
                    <a:pt x="0" y="241"/>
                  </a:lnTo>
                  <a:lnTo>
                    <a:pt x="1470" y="241"/>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6" name="PA_文本框 4"/>
          <p:cNvSpPr txBox="1">
            <a:spLocks noChangeArrowheads="1"/>
          </p:cNvSpPr>
          <p:nvPr>
            <p:custDataLst>
              <p:tags r:id="rId7"/>
            </p:custDataLst>
          </p:nvPr>
        </p:nvSpPr>
        <p:spPr bwMode="auto">
          <a:xfrm>
            <a:off x="250879" y="157032"/>
            <a:ext cx="1706880" cy="3987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anose="020B0604020202020204" pitchFamily="34" charset="0"/>
              <a:buNone/>
            </a:pPr>
            <a:r>
              <a:rPr lang="zh-CN" altLang="en-US" sz="2000" dirty="0" smtClean="0">
                <a:solidFill>
                  <a:schemeClr val="tx1">
                    <a:lumMod val="65000"/>
                    <a:lumOff val="35000"/>
                  </a:schemeClr>
                </a:solidFill>
                <a:latin typeface="微软雅黑 Light" panose="020B0502040204020203" pitchFamily="34" charset="-122"/>
                <a:ea typeface="微软雅黑 Light" panose="020B0502040204020203" pitchFamily="34" charset="-122"/>
              </a:rPr>
              <a:t>具体需求分析</a:t>
            </a:r>
          </a:p>
        </p:txBody>
      </p:sp>
      <p:sp>
        <p:nvSpPr>
          <p:cNvPr id="7" name="PA_文本框 5"/>
          <p:cNvSpPr txBox="1">
            <a:spLocks noChangeArrowheads="1"/>
          </p:cNvSpPr>
          <p:nvPr>
            <p:custDataLst>
              <p:tags r:id="rId8"/>
            </p:custDataLst>
          </p:nvPr>
        </p:nvSpPr>
        <p:spPr bwMode="auto">
          <a:xfrm>
            <a:off x="312420" y="572770"/>
            <a:ext cx="2569845" cy="3371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buFont typeface="Arial" panose="020B0604020202020204" pitchFamily="34" charset="0"/>
              <a:buNone/>
            </a:pPr>
            <a:r>
              <a:rPr lang="en-US" altLang="zh-CN" sz="1600" dirty="0">
                <a:solidFill>
                  <a:schemeClr val="bg1">
                    <a:lumMod val="50000"/>
                  </a:schemeClr>
                </a:solidFill>
                <a:latin typeface="微软雅黑 Light" panose="020B0502040204020203" pitchFamily="34" charset="-122"/>
                <a:ea typeface="微软雅黑 Light" panose="020B0502040204020203" pitchFamily="34" charset="-122"/>
              </a:rPr>
              <a:t>CSCI外部接口需求</a:t>
            </a:r>
          </a:p>
        </p:txBody>
      </p:sp>
      <p:sp>
        <p:nvSpPr>
          <p:cNvPr id="2" name="PA_文本框 5"/>
          <p:cNvSpPr txBox="1">
            <a:spLocks noChangeArrowheads="1"/>
          </p:cNvSpPr>
          <p:nvPr>
            <p:custDataLst>
              <p:tags r:id="rId9"/>
            </p:custDataLst>
          </p:nvPr>
        </p:nvSpPr>
        <p:spPr bwMode="auto">
          <a:xfrm>
            <a:off x="312420" y="3444875"/>
            <a:ext cx="2363470" cy="3371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buFont typeface="Arial" panose="020B0604020202020204" pitchFamily="34" charset="0"/>
              <a:buNone/>
            </a:pPr>
            <a:r>
              <a:rPr lang="en-US" altLang="zh-CN" sz="1600" dirty="0">
                <a:solidFill>
                  <a:schemeClr val="bg1">
                    <a:lumMod val="50000"/>
                  </a:schemeClr>
                </a:solidFill>
                <a:latin typeface="微软雅黑 Light" panose="020B0502040204020203" pitchFamily="34" charset="-122"/>
                <a:ea typeface="微软雅黑 Light" panose="020B0502040204020203" pitchFamily="34" charset="-122"/>
              </a:rPr>
              <a:t>CSCI内部接口需求</a:t>
            </a:r>
          </a:p>
        </p:txBody>
      </p:sp>
      <p:graphicFrame>
        <p:nvGraphicFramePr>
          <p:cNvPr id="3" name="表格 2"/>
          <p:cNvGraphicFramePr/>
          <p:nvPr/>
        </p:nvGraphicFramePr>
        <p:xfrm>
          <a:off x="250508" y="3832225"/>
          <a:ext cx="5411788" cy="1168400"/>
        </p:xfrm>
        <a:graphic>
          <a:graphicData uri="http://schemas.openxmlformats.org/drawingml/2006/table">
            <a:tbl>
              <a:tblPr firstRow="1" bandRow="1">
                <a:tableStyleId>{5940675A-B579-460E-94D1-54222C63F5DA}</a:tableStyleId>
              </a:tblPr>
              <a:tblGrid>
                <a:gridCol w="2705100">
                  <a:extLst>
                    <a:ext uri="{9D8B030D-6E8A-4147-A177-3AD203B41FA5}">
                      <a16:colId xmlns:a16="http://schemas.microsoft.com/office/drawing/2014/main" val="20000"/>
                    </a:ext>
                  </a:extLst>
                </a:gridCol>
                <a:gridCol w="2706688">
                  <a:extLst>
                    <a:ext uri="{9D8B030D-6E8A-4147-A177-3AD203B41FA5}">
                      <a16:colId xmlns:a16="http://schemas.microsoft.com/office/drawing/2014/main" val="20001"/>
                    </a:ext>
                  </a:extLst>
                </a:gridCol>
              </a:tblGrid>
              <a:tr h="152400">
                <a:tc>
                  <a:txBody>
                    <a:bodyPr/>
                    <a:lstStyle/>
                    <a:p>
                      <a:pPr indent="0">
                        <a:buNone/>
                      </a:pPr>
                      <a:r>
                        <a:rPr lang="en-US" sz="1000" b="0">
                          <a:latin typeface="微软雅黑" panose="020B0503020204020204" pitchFamily="34" charset="-122"/>
                          <a:ea typeface="微软雅黑" panose="020B0503020204020204" pitchFamily="34" charset="-122"/>
                          <a:cs typeface="宋体" panose="02010600030101010101" pitchFamily="2" charset="-122"/>
                        </a:rPr>
                        <a:t>接口名称</a:t>
                      </a:r>
                      <a:endParaRPr lang="en-US" altLang="en-US" sz="10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微软雅黑" panose="020B0503020204020204" pitchFamily="34" charset="-122"/>
                          <a:ea typeface="微软雅黑" panose="020B0503020204020204" pitchFamily="34" charset="-122"/>
                          <a:cs typeface="宋体" panose="02010600030101010101" pitchFamily="2" charset="-122"/>
                        </a:rPr>
                        <a:t>接口描述</a:t>
                      </a:r>
                      <a:endParaRPr lang="en-US" altLang="en-US" sz="10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1016000">
                <a:tc>
                  <a:txBody>
                    <a:bodyPr/>
                    <a:lstStyle/>
                    <a:p>
                      <a:pPr indent="0">
                        <a:buNone/>
                      </a:pPr>
                      <a:r>
                        <a:rPr lang="en-US" sz="1000" b="0">
                          <a:latin typeface="微软雅黑" panose="020B0503020204020204" pitchFamily="34" charset="-122"/>
                          <a:ea typeface="微软雅黑" panose="020B0503020204020204" pitchFamily="34" charset="-122"/>
                          <a:cs typeface="微软雅黑" panose="020B0503020204020204" pitchFamily="34" charset="-122"/>
                        </a:rPr>
                        <a:t>约球小程序与mysql之间的接口</a:t>
                      </a:r>
                      <a:endParaRPr lang="en-US" altLang="en-US" sz="1000" b="0">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微软雅黑" panose="020B0503020204020204" pitchFamily="34" charset="-122"/>
                          <a:ea typeface="微软雅黑" panose="020B0503020204020204" pitchFamily="34" charset="-122"/>
                          <a:cs typeface="Calibri" panose="020F0502020204030204" charset="0"/>
                        </a:rPr>
                        <a:t>Const{mysql}=require('../qcloud') module.exports = async ctx =&gt; {var result = await mysql('user')ctx.state.data = { msg: result   } }</a:t>
                      </a:r>
                      <a:endParaRPr lang="en-US" altLang="en-US" sz="1000" b="0">
                        <a:latin typeface="微软雅黑" panose="020B0503020204020204" pitchFamily="34" charset="-122"/>
                        <a:ea typeface="微软雅黑" panose="020B0503020204020204" pitchFamily="34" charset="-122"/>
                        <a:cs typeface="Calibri" panose="020F05020202040302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
        <p:nvSpPr>
          <p:cNvPr id="100" name="文本框 99"/>
          <p:cNvSpPr txBox="1"/>
          <p:nvPr/>
        </p:nvSpPr>
        <p:spPr>
          <a:xfrm>
            <a:off x="5913120" y="4223385"/>
            <a:ext cx="2123440" cy="575945"/>
          </a:xfrm>
          <a:prstGeom prst="rect">
            <a:avLst/>
          </a:prstGeom>
          <a:noFill/>
          <a:ln w="9525">
            <a:noFill/>
          </a:ln>
        </p:spPr>
        <p:txBody>
          <a:bodyPr wrap="square">
            <a:spAutoFit/>
          </a:bodyPr>
          <a:lstStyle/>
          <a:p>
            <a:pPr indent="0"/>
            <a:r>
              <a:rPr lang="zh-CN" sz="1050" b="0">
                <a:latin typeface="微软雅黑" panose="020B0503020204020204" pitchFamily="34" charset="-122"/>
                <a:ea typeface="微软雅黑" panose="020B0503020204020204" pitchFamily="34" charset="-122"/>
              </a:rPr>
              <a:t>因还是需求分析阶段，软件实现体还没有设计，所以暂且只能举例一种内部结口</a:t>
            </a:r>
            <a:endParaRPr lang="zh-CN" altLang="en-US">
              <a:latin typeface="微软雅黑" panose="020B0503020204020204" pitchFamily="34" charset="-122"/>
              <a:ea typeface="微软雅黑" panose="020B0503020204020204" pitchFamily="34" charset="-122"/>
            </a:endParaRPr>
          </a:p>
        </p:txBody>
      </p:sp>
    </p:spTree>
  </p:cSld>
  <p:clrMapOvr>
    <a:masterClrMapping/>
  </p:clrMapOvr>
  <p:transition spd="slow" advClick="0" advTm="0">
    <p:wip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PA_淘宝店chenying0907 19"/>
          <p:cNvGrpSpPr/>
          <p:nvPr>
            <p:custDataLst>
              <p:tags r:id="rId2"/>
            </p:custDataLst>
          </p:nvPr>
        </p:nvGrpSpPr>
        <p:grpSpPr>
          <a:xfrm>
            <a:off x="-9190" y="0"/>
            <a:ext cx="620750" cy="791858"/>
            <a:chOff x="0" y="-21236"/>
            <a:chExt cx="3311527" cy="4224338"/>
          </a:xfrm>
        </p:grpSpPr>
        <p:sp>
          <p:nvSpPr>
            <p:cNvPr id="21" name="淘宝店chenying0907 37"/>
            <p:cNvSpPr/>
            <p:nvPr/>
          </p:nvSpPr>
          <p:spPr bwMode="auto">
            <a:xfrm rot="5400000">
              <a:off x="-264318" y="627258"/>
              <a:ext cx="3840163" cy="3311525"/>
            </a:xfrm>
            <a:custGeom>
              <a:avLst/>
              <a:gdLst>
                <a:gd name="T0" fmla="*/ 0 w 2419"/>
                <a:gd name="T1" fmla="*/ 0 h 2086"/>
                <a:gd name="T2" fmla="*/ 753 w 2419"/>
                <a:gd name="T3" fmla="*/ 2008 h 2086"/>
                <a:gd name="T4" fmla="*/ 1228 w 2419"/>
                <a:gd name="T5" fmla="*/ 2086 h 2086"/>
                <a:gd name="T6" fmla="*/ 2419 w 2419"/>
                <a:gd name="T7" fmla="*/ 2086 h 2086"/>
                <a:gd name="T8" fmla="*/ 0 w 2419"/>
                <a:gd name="T9" fmla="*/ 0 h 2086"/>
              </a:gdLst>
              <a:ahLst/>
              <a:cxnLst>
                <a:cxn ang="0">
                  <a:pos x="T0" y="T1"/>
                </a:cxn>
                <a:cxn ang="0">
                  <a:pos x="T2" y="T3"/>
                </a:cxn>
                <a:cxn ang="0">
                  <a:pos x="T4" y="T5"/>
                </a:cxn>
                <a:cxn ang="0">
                  <a:pos x="T6" y="T7"/>
                </a:cxn>
                <a:cxn ang="0">
                  <a:pos x="T8" y="T9"/>
                </a:cxn>
              </a:cxnLst>
              <a:rect l="0" t="0" r="r" b="b"/>
              <a:pathLst>
                <a:path w="2419" h="2086">
                  <a:moveTo>
                    <a:pt x="0" y="0"/>
                  </a:moveTo>
                  <a:lnTo>
                    <a:pt x="753" y="2008"/>
                  </a:lnTo>
                  <a:lnTo>
                    <a:pt x="1228" y="2086"/>
                  </a:lnTo>
                  <a:lnTo>
                    <a:pt x="2419" y="2086"/>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 name="淘宝店chenying0907 38"/>
            <p:cNvSpPr/>
            <p:nvPr/>
          </p:nvSpPr>
          <p:spPr bwMode="auto">
            <a:xfrm rot="5400000">
              <a:off x="927895" y="-825304"/>
              <a:ext cx="1579563" cy="3187700"/>
            </a:xfrm>
            <a:custGeom>
              <a:avLst/>
              <a:gdLst>
                <a:gd name="T0" fmla="*/ 242 w 995"/>
                <a:gd name="T1" fmla="*/ 0 h 2008"/>
                <a:gd name="T2" fmla="*/ 0 w 995"/>
                <a:gd name="T3" fmla="*/ 305 h 2008"/>
                <a:gd name="T4" fmla="*/ 0 w 995"/>
                <a:gd name="T5" fmla="*/ 1845 h 2008"/>
                <a:gd name="T6" fmla="*/ 995 w 995"/>
                <a:gd name="T7" fmla="*/ 2008 h 2008"/>
                <a:gd name="T8" fmla="*/ 242 w 995"/>
                <a:gd name="T9" fmla="*/ 0 h 2008"/>
              </a:gdLst>
              <a:ahLst/>
              <a:cxnLst>
                <a:cxn ang="0">
                  <a:pos x="T0" y="T1"/>
                </a:cxn>
                <a:cxn ang="0">
                  <a:pos x="T2" y="T3"/>
                </a:cxn>
                <a:cxn ang="0">
                  <a:pos x="T4" y="T5"/>
                </a:cxn>
                <a:cxn ang="0">
                  <a:pos x="T6" y="T7"/>
                </a:cxn>
                <a:cxn ang="0">
                  <a:pos x="T8" y="T9"/>
                </a:cxn>
              </a:cxnLst>
              <a:rect l="0" t="0" r="r" b="b"/>
              <a:pathLst>
                <a:path w="995" h="2008">
                  <a:moveTo>
                    <a:pt x="242" y="0"/>
                  </a:moveTo>
                  <a:lnTo>
                    <a:pt x="0" y="305"/>
                  </a:lnTo>
                  <a:lnTo>
                    <a:pt x="0" y="1845"/>
                  </a:lnTo>
                  <a:lnTo>
                    <a:pt x="995" y="2008"/>
                  </a:lnTo>
                  <a:lnTo>
                    <a:pt x="242"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 name="淘宝店chenying0907 39"/>
            <p:cNvSpPr/>
            <p:nvPr/>
          </p:nvSpPr>
          <p:spPr bwMode="auto">
            <a:xfrm rot="5400000">
              <a:off x="-975519" y="954283"/>
              <a:ext cx="2333625" cy="382588"/>
            </a:xfrm>
            <a:custGeom>
              <a:avLst/>
              <a:gdLst>
                <a:gd name="T0" fmla="*/ 0 w 1470"/>
                <a:gd name="T1" fmla="*/ 0 h 241"/>
                <a:gd name="T2" fmla="*/ 0 w 1470"/>
                <a:gd name="T3" fmla="*/ 233 h 241"/>
                <a:gd name="T4" fmla="*/ 0 w 1470"/>
                <a:gd name="T5" fmla="*/ 241 h 241"/>
                <a:gd name="T6" fmla="*/ 1470 w 1470"/>
                <a:gd name="T7" fmla="*/ 241 h 241"/>
                <a:gd name="T8" fmla="*/ 0 w 1470"/>
                <a:gd name="T9" fmla="*/ 0 h 241"/>
              </a:gdLst>
              <a:ahLst/>
              <a:cxnLst>
                <a:cxn ang="0">
                  <a:pos x="T0" y="T1"/>
                </a:cxn>
                <a:cxn ang="0">
                  <a:pos x="T2" y="T3"/>
                </a:cxn>
                <a:cxn ang="0">
                  <a:pos x="T4" y="T5"/>
                </a:cxn>
                <a:cxn ang="0">
                  <a:pos x="T6" y="T7"/>
                </a:cxn>
                <a:cxn ang="0">
                  <a:pos x="T8" y="T9"/>
                </a:cxn>
              </a:cxnLst>
              <a:rect l="0" t="0" r="r" b="b"/>
              <a:pathLst>
                <a:path w="1470" h="241">
                  <a:moveTo>
                    <a:pt x="0" y="0"/>
                  </a:moveTo>
                  <a:lnTo>
                    <a:pt x="0" y="233"/>
                  </a:lnTo>
                  <a:lnTo>
                    <a:pt x="0" y="241"/>
                  </a:lnTo>
                  <a:lnTo>
                    <a:pt x="1470" y="241"/>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55" name="PA_文本框 4"/>
          <p:cNvSpPr txBox="1">
            <a:spLocks noChangeArrowheads="1"/>
          </p:cNvSpPr>
          <p:nvPr>
            <p:custDataLst>
              <p:tags r:id="rId3"/>
            </p:custDataLst>
          </p:nvPr>
        </p:nvSpPr>
        <p:spPr bwMode="auto">
          <a:xfrm>
            <a:off x="240084" y="179892"/>
            <a:ext cx="1706880" cy="3987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anose="020B0604020202020204" pitchFamily="34" charset="0"/>
              <a:buNone/>
            </a:pPr>
            <a:r>
              <a:rPr lang="zh-CN" altLang="en-US" sz="2000" dirty="0" smtClean="0">
                <a:solidFill>
                  <a:schemeClr val="tx1">
                    <a:lumMod val="65000"/>
                    <a:lumOff val="35000"/>
                  </a:schemeClr>
                </a:solidFill>
                <a:latin typeface="微软雅黑 Light" panose="020B0502040204020203" pitchFamily="34" charset="-122"/>
                <a:ea typeface="微软雅黑 Light" panose="020B0502040204020203" pitchFamily="34" charset="-122"/>
              </a:rPr>
              <a:t>具体需求分析</a:t>
            </a:r>
          </a:p>
        </p:txBody>
      </p:sp>
      <p:sp>
        <p:nvSpPr>
          <p:cNvPr id="56" name="PA_文本框 5"/>
          <p:cNvSpPr txBox="1">
            <a:spLocks noChangeArrowheads="1"/>
          </p:cNvSpPr>
          <p:nvPr>
            <p:custDataLst>
              <p:tags r:id="rId4"/>
            </p:custDataLst>
          </p:nvPr>
        </p:nvSpPr>
        <p:spPr bwMode="auto">
          <a:xfrm>
            <a:off x="301679" y="539906"/>
            <a:ext cx="1421130" cy="2755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anose="020B0604020202020204" pitchFamily="34" charset="0"/>
              <a:buNone/>
            </a:pPr>
            <a:r>
              <a:rPr lang="en-US" altLang="zh-CN" sz="1200" dirty="0">
                <a:solidFill>
                  <a:schemeClr val="bg1">
                    <a:lumMod val="50000"/>
                  </a:schemeClr>
                </a:solidFill>
                <a:latin typeface="微软雅黑 Light" panose="020B0502040204020203" pitchFamily="34" charset="-122"/>
                <a:ea typeface="微软雅黑 Light" panose="020B0502040204020203" pitchFamily="34" charset="-122"/>
              </a:rPr>
              <a:t>CSCI内部数据需求</a:t>
            </a:r>
          </a:p>
        </p:txBody>
      </p:sp>
      <p:sp>
        <p:nvSpPr>
          <p:cNvPr id="100" name="文本框 99"/>
          <p:cNvSpPr txBox="1"/>
          <p:nvPr/>
        </p:nvSpPr>
        <p:spPr>
          <a:xfrm>
            <a:off x="4152265" y="295910"/>
            <a:ext cx="5080000" cy="899160"/>
          </a:xfrm>
          <a:prstGeom prst="rect">
            <a:avLst/>
          </a:prstGeom>
          <a:noFill/>
          <a:ln w="9525">
            <a:noFill/>
          </a:ln>
        </p:spPr>
        <p:txBody>
          <a:bodyPr>
            <a:spAutoFit/>
          </a:bodyPr>
          <a:lstStyle/>
          <a:p>
            <a:pPr indent="0"/>
            <a:r>
              <a:rPr lang="zh-CN" sz="1050" b="0">
                <a:ea typeface="宋体" panose="02010600030101010101" pitchFamily="2" charset="-122"/>
              </a:rPr>
              <a:t>实体</a:t>
            </a:r>
            <a:r>
              <a:rPr lang="en-US" sz="1050" b="0">
                <a:latin typeface="宋体" panose="02010600030101010101" pitchFamily="2" charset="-122"/>
              </a:rPr>
              <a:t>-</a:t>
            </a:r>
            <a:r>
              <a:rPr lang="zh-CN" sz="1050" b="0">
                <a:ea typeface="宋体" panose="02010600030101010101" pitchFamily="2" charset="-122"/>
              </a:rPr>
              <a:t>关系图</a:t>
            </a:r>
          </a:p>
          <a:p>
            <a:pPr indent="0"/>
            <a:r>
              <a:rPr lang="zh-CN" sz="1050" b="0">
                <a:ea typeface="宋体" panose="02010600030101010101" pitchFamily="2" charset="-122"/>
              </a:rPr>
              <a:t>参与的实体有用户和公告</a:t>
            </a:r>
          </a:p>
          <a:p>
            <a:pPr indent="0"/>
            <a:r>
              <a:rPr lang="zh-CN" sz="1050" b="0">
                <a:ea typeface="宋体" panose="02010600030101010101" pitchFamily="2" charset="-122"/>
              </a:rPr>
              <a:t>用户有以下属性：身高，体重，擅长位置，他人评价，点亮标签，星级评价，用户编号</a:t>
            </a:r>
          </a:p>
          <a:p>
            <a:pPr indent="0"/>
            <a:r>
              <a:rPr lang="zh-CN" sz="1050" b="0">
                <a:ea typeface="宋体" panose="02010600030101010101" pitchFamily="2" charset="-122"/>
              </a:rPr>
              <a:t>公告有以下属性：收费状况，球场概况，位置信息，公告编号</a:t>
            </a:r>
            <a:endParaRPr lang="zh-CN" altLang="en-US"/>
          </a:p>
        </p:txBody>
      </p:sp>
      <p:graphicFrame>
        <p:nvGraphicFramePr>
          <p:cNvPr id="2" name="对象 -2147482605"/>
          <p:cNvGraphicFramePr>
            <a:graphicFrameLocks noChangeAspect="1"/>
          </p:cNvGraphicFramePr>
          <p:nvPr/>
        </p:nvGraphicFramePr>
        <p:xfrm>
          <a:off x="4201160" y="1129030"/>
          <a:ext cx="4850130" cy="3034030"/>
        </p:xfrm>
        <a:graphic>
          <a:graphicData uri="http://schemas.openxmlformats.org/presentationml/2006/ole">
            <mc:AlternateContent xmlns:mc="http://schemas.openxmlformats.org/markup-compatibility/2006">
              <mc:Choice xmlns:v="urn:schemas-microsoft-com:vml" Requires="v">
                <p:oleObj spid="_x0000_s10246" r:id="rId6" imgW="6673215" imgH="4176395" progId="Visio.Drawing.15">
                  <p:embed/>
                </p:oleObj>
              </mc:Choice>
              <mc:Fallback>
                <p:oleObj r:id="rId6" imgW="6673215" imgH="4176395" progId="Visio.Drawing.15">
                  <p:embed/>
                  <p:pic>
                    <p:nvPicPr>
                      <p:cNvPr id="0" name="图片 3075"/>
                      <p:cNvPicPr/>
                      <p:nvPr/>
                    </p:nvPicPr>
                    <p:blipFill>
                      <a:blip r:embed="rId7"/>
                      <a:stretch>
                        <a:fillRect/>
                      </a:stretch>
                    </p:blipFill>
                    <p:spPr>
                      <a:xfrm>
                        <a:off x="4201160" y="1129030"/>
                        <a:ext cx="4850130" cy="3034030"/>
                      </a:xfrm>
                      <a:prstGeom prst="rect">
                        <a:avLst/>
                      </a:prstGeom>
                      <a:noFill/>
                      <a:ln w="38100">
                        <a:noFill/>
                        <a:miter/>
                      </a:ln>
                    </p:spPr>
                  </p:pic>
                </p:oleObj>
              </mc:Fallback>
            </mc:AlternateContent>
          </a:graphicData>
        </a:graphic>
      </p:graphicFrame>
      <p:sp>
        <p:nvSpPr>
          <p:cNvPr id="6" name="文本框 5"/>
          <p:cNvSpPr txBox="1"/>
          <p:nvPr/>
        </p:nvSpPr>
        <p:spPr>
          <a:xfrm>
            <a:off x="1844040" y="876300"/>
            <a:ext cx="3362960" cy="252730"/>
          </a:xfrm>
          <a:prstGeom prst="rect">
            <a:avLst/>
          </a:prstGeom>
          <a:noFill/>
          <a:ln w="9525">
            <a:noFill/>
          </a:ln>
        </p:spPr>
        <p:txBody>
          <a:bodyPr wrap="square">
            <a:spAutoFit/>
          </a:bodyPr>
          <a:lstStyle/>
          <a:p>
            <a:pPr indent="0"/>
            <a:r>
              <a:rPr lang="zh-CN" sz="1050" b="0">
                <a:ea typeface="宋体" panose="02010600030101010101" pitchFamily="2" charset="-122"/>
              </a:rPr>
              <a:t>用户数据表</a:t>
            </a:r>
          </a:p>
        </p:txBody>
      </p:sp>
      <p:graphicFrame>
        <p:nvGraphicFramePr>
          <p:cNvPr id="7" name="表格 6"/>
          <p:cNvGraphicFramePr/>
          <p:nvPr/>
        </p:nvGraphicFramePr>
        <p:xfrm>
          <a:off x="446405" y="1129030"/>
          <a:ext cx="3579495" cy="2884805"/>
        </p:xfrm>
        <a:graphic>
          <a:graphicData uri="http://schemas.openxmlformats.org/drawingml/2006/table">
            <a:tbl>
              <a:tblPr firstRow="1" bandRow="1">
                <a:tableStyleId>{5940675A-B579-460E-94D1-54222C63F5DA}</a:tableStyleId>
              </a:tblPr>
              <a:tblGrid>
                <a:gridCol w="509905">
                  <a:extLst>
                    <a:ext uri="{9D8B030D-6E8A-4147-A177-3AD203B41FA5}">
                      <a16:colId xmlns:a16="http://schemas.microsoft.com/office/drawing/2014/main" val="20000"/>
                    </a:ext>
                  </a:extLst>
                </a:gridCol>
                <a:gridCol w="511810">
                  <a:extLst>
                    <a:ext uri="{9D8B030D-6E8A-4147-A177-3AD203B41FA5}">
                      <a16:colId xmlns:a16="http://schemas.microsoft.com/office/drawing/2014/main" val="20001"/>
                    </a:ext>
                  </a:extLst>
                </a:gridCol>
                <a:gridCol w="511810">
                  <a:extLst>
                    <a:ext uri="{9D8B030D-6E8A-4147-A177-3AD203B41FA5}">
                      <a16:colId xmlns:a16="http://schemas.microsoft.com/office/drawing/2014/main" val="20002"/>
                    </a:ext>
                  </a:extLst>
                </a:gridCol>
                <a:gridCol w="511175">
                  <a:extLst>
                    <a:ext uri="{9D8B030D-6E8A-4147-A177-3AD203B41FA5}">
                      <a16:colId xmlns:a16="http://schemas.microsoft.com/office/drawing/2014/main" val="20003"/>
                    </a:ext>
                  </a:extLst>
                </a:gridCol>
                <a:gridCol w="511175">
                  <a:extLst>
                    <a:ext uri="{9D8B030D-6E8A-4147-A177-3AD203B41FA5}">
                      <a16:colId xmlns:a16="http://schemas.microsoft.com/office/drawing/2014/main" val="20004"/>
                    </a:ext>
                  </a:extLst>
                </a:gridCol>
                <a:gridCol w="511810">
                  <a:extLst>
                    <a:ext uri="{9D8B030D-6E8A-4147-A177-3AD203B41FA5}">
                      <a16:colId xmlns:a16="http://schemas.microsoft.com/office/drawing/2014/main" val="20005"/>
                    </a:ext>
                  </a:extLst>
                </a:gridCol>
                <a:gridCol w="511810">
                  <a:extLst>
                    <a:ext uri="{9D8B030D-6E8A-4147-A177-3AD203B41FA5}">
                      <a16:colId xmlns:a16="http://schemas.microsoft.com/office/drawing/2014/main" val="20006"/>
                    </a:ext>
                  </a:extLst>
                </a:gridCol>
              </a:tblGrid>
              <a:tr h="320675">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主码</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列名</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数据类型</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宽度</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小数位</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空否</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备注</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20675">
                <a:tc>
                  <a:txBody>
                    <a:bodyPr/>
                    <a:lstStyle/>
                    <a:p>
                      <a:pPr indent="0">
                        <a:buNone/>
                      </a:pPr>
                      <a:r>
                        <a:rPr lang="en-US" sz="1000" b="0">
                          <a:latin typeface="Calibri" panose="020F0502020204030204" charset="0"/>
                          <a:cs typeface="Calibri" panose="020F0502020204030204" charset="0"/>
                        </a:rPr>
                        <a:t>P</a:t>
                      </a:r>
                      <a:r>
                        <a:rPr lang="en-US" sz="1000" b="0">
                          <a:latin typeface="宋体" panose="02010600030101010101" pitchFamily="2" charset="-122"/>
                          <a:ea typeface="宋体" panose="02010600030101010101" pitchFamily="2" charset="-122"/>
                          <a:cs typeface="宋体" panose="02010600030101010101" pitchFamily="2" charset="-122"/>
                        </a:rPr>
                        <a:t>k</a:t>
                      </a:r>
                      <a:endParaRPr lang="en-US" altLang="en-US" sz="1000" b="0">
                        <a:latin typeface="Calibri" panose="020F0502020204030204" charset="0"/>
                        <a:ea typeface="Calibri" panose="020F0502020204030204" charset="0"/>
                        <a:cs typeface="Calibri" panose="020F05020202040302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Calibri" panose="020F0502020204030204" charset="0"/>
                          <a:cs typeface="Calibri" panose="020F0502020204030204" charset="0"/>
                        </a:rPr>
                        <a:t>U</a:t>
                      </a:r>
                      <a:r>
                        <a:rPr lang="en-US" sz="1000" b="0">
                          <a:latin typeface="宋体" panose="02010600030101010101" pitchFamily="2" charset="-122"/>
                          <a:ea typeface="宋体" panose="02010600030101010101" pitchFamily="2" charset="-122"/>
                          <a:cs typeface="宋体" panose="02010600030101010101" pitchFamily="2" charset="-122"/>
                        </a:rPr>
                        <a:t>sernum</a:t>
                      </a:r>
                      <a:endParaRPr lang="en-US" altLang="en-US" sz="1000" b="0">
                        <a:latin typeface="Calibri" panose="020F0502020204030204" charset="0"/>
                        <a:ea typeface="Calibri" panose="020F0502020204030204" charset="0"/>
                        <a:cs typeface="Calibri" panose="020F05020202040302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Calibri" panose="020F0502020204030204" charset="0"/>
                          <a:cs typeface="Calibri" panose="020F0502020204030204" charset="0"/>
                        </a:rPr>
                        <a:t>Varchar</a:t>
                      </a:r>
                      <a:endParaRPr lang="en-US" altLang="en-US" sz="1000" b="0">
                        <a:latin typeface="Calibri" panose="020F0502020204030204" charset="0"/>
                        <a:ea typeface="Calibri" panose="020F0502020204030204" charset="0"/>
                        <a:cs typeface="Calibri" panose="020F05020202040302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Calibri" panose="020F0502020204030204" charset="0"/>
                          <a:cs typeface="Calibri" panose="020F0502020204030204" charset="0"/>
                        </a:rPr>
                        <a:t> </a:t>
                      </a:r>
                      <a:endParaRPr lang="en-US" altLang="en-US" sz="1000" b="0">
                        <a:latin typeface="Calibri" panose="020F0502020204030204" charset="0"/>
                        <a:ea typeface="Calibri" panose="020F0502020204030204" charset="0"/>
                        <a:cs typeface="Calibri" panose="020F05020202040302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Calibri" panose="020F0502020204030204" charset="0"/>
                          <a:cs typeface="Calibri" panose="020F0502020204030204" charset="0"/>
                        </a:rPr>
                        <a:t> </a:t>
                      </a:r>
                      <a:endParaRPr lang="en-US" altLang="en-US" sz="1000" b="0">
                        <a:latin typeface="Calibri" panose="020F0502020204030204" charset="0"/>
                        <a:ea typeface="Calibri" panose="020F0502020204030204" charset="0"/>
                        <a:cs typeface="Calibri" panose="020F05020202040302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N</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用户编号</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80695">
                <a:tc>
                  <a:txBody>
                    <a:bodyPr/>
                    <a:lstStyle/>
                    <a:p>
                      <a:pPr indent="0">
                        <a:buNone/>
                      </a:pPr>
                      <a:r>
                        <a:rPr lang="en-US" sz="1000" b="0">
                          <a:latin typeface="Calibri" panose="020F0502020204030204" charset="0"/>
                          <a:cs typeface="Calibri" panose="020F0502020204030204" charset="0"/>
                        </a:rPr>
                        <a:t> </a:t>
                      </a:r>
                      <a:endParaRPr lang="en-US" altLang="en-US" sz="1000" b="0">
                        <a:latin typeface="Calibri" panose="020F0502020204030204" charset="0"/>
                        <a:ea typeface="Calibri" panose="020F0502020204030204" charset="0"/>
                        <a:cs typeface="Calibri" panose="020F05020202040302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Calibri" panose="020F0502020204030204" charset="0"/>
                          <a:cs typeface="Calibri" panose="020F0502020204030204" charset="0"/>
                        </a:rPr>
                        <a:t>U</a:t>
                      </a:r>
                      <a:r>
                        <a:rPr lang="en-US" sz="1000" b="0">
                          <a:latin typeface="宋体" panose="02010600030101010101" pitchFamily="2" charset="-122"/>
                          <a:ea typeface="宋体" panose="02010600030101010101" pitchFamily="2" charset="-122"/>
                          <a:cs typeface="宋体" panose="02010600030101010101" pitchFamily="2" charset="-122"/>
                        </a:rPr>
                        <a:t>ser</a:t>
                      </a:r>
                      <a:r>
                        <a:rPr lang="en-US" sz="1000" b="0">
                          <a:latin typeface="Calibri" panose="020F0502020204030204" charset="0"/>
                          <a:cs typeface="Calibri" panose="020F0502020204030204" charset="0"/>
                        </a:rPr>
                        <a:t>weight</a:t>
                      </a:r>
                      <a:endParaRPr lang="en-US" altLang="en-US" sz="1000" b="0">
                        <a:latin typeface="Calibri" panose="020F0502020204030204" charset="0"/>
                        <a:ea typeface="Calibri" panose="020F0502020204030204" charset="0"/>
                        <a:cs typeface="Calibri" panose="020F05020202040302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Calibri" panose="020F0502020204030204" charset="0"/>
                          <a:cs typeface="Calibri" panose="020F0502020204030204" charset="0"/>
                        </a:rPr>
                        <a:t>Varchar</a:t>
                      </a:r>
                      <a:endParaRPr lang="en-US" altLang="en-US" sz="1000" b="0">
                        <a:latin typeface="Calibri" panose="020F0502020204030204" charset="0"/>
                        <a:ea typeface="Calibri" panose="020F0502020204030204" charset="0"/>
                        <a:cs typeface="Calibri" panose="020F05020202040302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Calibri" panose="020F0502020204030204" charset="0"/>
                          <a:cs typeface="Calibri" panose="020F0502020204030204" charset="0"/>
                        </a:rPr>
                        <a:t> </a:t>
                      </a:r>
                      <a:endParaRPr lang="en-US" altLang="en-US" sz="1000" b="0">
                        <a:latin typeface="Calibri" panose="020F0502020204030204" charset="0"/>
                        <a:ea typeface="Calibri" panose="020F0502020204030204" charset="0"/>
                        <a:cs typeface="Calibri" panose="020F05020202040302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Calibri" panose="020F0502020204030204" charset="0"/>
                          <a:cs typeface="Calibri" panose="020F0502020204030204" charset="0"/>
                        </a:rPr>
                        <a:t> </a:t>
                      </a:r>
                      <a:endParaRPr lang="en-US" altLang="en-US" sz="1000" b="0">
                        <a:latin typeface="Calibri" panose="020F0502020204030204" charset="0"/>
                        <a:ea typeface="Calibri" panose="020F0502020204030204" charset="0"/>
                        <a:cs typeface="Calibri" panose="020F05020202040302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Y</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用户体重</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20675">
                <a:tc>
                  <a:txBody>
                    <a:bodyPr/>
                    <a:lstStyle/>
                    <a:p>
                      <a:pPr indent="0">
                        <a:buNone/>
                      </a:pPr>
                      <a:r>
                        <a:rPr lang="en-US" sz="1000" b="0">
                          <a:latin typeface="Calibri" panose="020F0502020204030204" charset="0"/>
                          <a:cs typeface="Calibri" panose="020F0502020204030204" charset="0"/>
                        </a:rPr>
                        <a:t> </a:t>
                      </a:r>
                      <a:endParaRPr lang="en-US" altLang="en-US" sz="1000" b="0">
                        <a:latin typeface="Calibri" panose="020F0502020204030204" charset="0"/>
                        <a:ea typeface="Calibri" panose="020F0502020204030204" charset="0"/>
                        <a:cs typeface="Calibri" panose="020F05020202040302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Calibri" panose="020F0502020204030204" charset="0"/>
                          <a:cs typeface="Calibri" panose="020F0502020204030204" charset="0"/>
                        </a:rPr>
                        <a:t>U</a:t>
                      </a:r>
                      <a:r>
                        <a:rPr lang="en-US" sz="1000" b="0">
                          <a:latin typeface="宋体" panose="02010600030101010101" pitchFamily="2" charset="-122"/>
                          <a:ea typeface="宋体" panose="02010600030101010101" pitchFamily="2" charset="-122"/>
                          <a:cs typeface="宋体" panose="02010600030101010101" pitchFamily="2" charset="-122"/>
                        </a:rPr>
                        <a:t>ser</a:t>
                      </a:r>
                      <a:r>
                        <a:rPr lang="en-US" sz="1000" b="0">
                          <a:latin typeface="Calibri" panose="020F0502020204030204" charset="0"/>
                          <a:cs typeface="Calibri" panose="020F0502020204030204" charset="0"/>
                        </a:rPr>
                        <a:t>ply</a:t>
                      </a:r>
                      <a:endParaRPr lang="en-US" altLang="en-US" sz="1000" b="0">
                        <a:latin typeface="Calibri" panose="020F0502020204030204" charset="0"/>
                        <a:ea typeface="Calibri" panose="020F0502020204030204" charset="0"/>
                        <a:cs typeface="Calibri" panose="020F05020202040302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Calibri" panose="020F0502020204030204" charset="0"/>
                          <a:cs typeface="Calibri" panose="020F0502020204030204" charset="0"/>
                        </a:rPr>
                        <a:t>Varchar</a:t>
                      </a:r>
                      <a:endParaRPr lang="en-US" altLang="en-US" sz="1000" b="0">
                        <a:latin typeface="Calibri" panose="020F0502020204030204" charset="0"/>
                        <a:ea typeface="Calibri" panose="020F0502020204030204" charset="0"/>
                        <a:cs typeface="Calibri" panose="020F05020202040302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Calibri" panose="020F0502020204030204" charset="0"/>
                          <a:cs typeface="Calibri" panose="020F0502020204030204" charset="0"/>
                        </a:rPr>
                        <a:t> </a:t>
                      </a:r>
                      <a:endParaRPr lang="en-US" altLang="en-US" sz="1000" b="0">
                        <a:latin typeface="Calibri" panose="020F0502020204030204" charset="0"/>
                        <a:ea typeface="Calibri" panose="020F0502020204030204" charset="0"/>
                        <a:cs typeface="Calibri" panose="020F05020202040302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Calibri" panose="020F0502020204030204" charset="0"/>
                          <a:cs typeface="Calibri" panose="020F0502020204030204" charset="0"/>
                        </a:rPr>
                        <a:t> </a:t>
                      </a:r>
                      <a:endParaRPr lang="en-US" altLang="en-US" sz="1000" b="0">
                        <a:latin typeface="Calibri" panose="020F0502020204030204" charset="0"/>
                        <a:ea typeface="Calibri" panose="020F0502020204030204" charset="0"/>
                        <a:cs typeface="Calibri" panose="020F05020202040302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Y</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用户位置</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80695">
                <a:tc>
                  <a:txBody>
                    <a:bodyPr/>
                    <a:lstStyle/>
                    <a:p>
                      <a:pPr indent="0">
                        <a:buNone/>
                      </a:pPr>
                      <a:r>
                        <a:rPr lang="en-US" sz="1000" b="0">
                          <a:latin typeface="Calibri" panose="020F0502020204030204" charset="0"/>
                          <a:cs typeface="Calibri" panose="020F0502020204030204" charset="0"/>
                        </a:rPr>
                        <a:t> </a:t>
                      </a:r>
                      <a:endParaRPr lang="en-US" altLang="en-US" sz="1000" b="0">
                        <a:latin typeface="Calibri" panose="020F0502020204030204" charset="0"/>
                        <a:ea typeface="Calibri" panose="020F0502020204030204" charset="0"/>
                        <a:cs typeface="Calibri" panose="020F05020202040302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Calibri" panose="020F0502020204030204" charset="0"/>
                          <a:cs typeface="Calibri" panose="020F0502020204030204" charset="0"/>
                        </a:rPr>
                        <a:t>U</a:t>
                      </a:r>
                      <a:r>
                        <a:rPr lang="en-US" sz="1000" b="0">
                          <a:latin typeface="宋体" panose="02010600030101010101" pitchFamily="2" charset="-122"/>
                          <a:ea typeface="宋体" panose="02010600030101010101" pitchFamily="2" charset="-122"/>
                          <a:cs typeface="宋体" panose="02010600030101010101" pitchFamily="2" charset="-122"/>
                        </a:rPr>
                        <a:t>ser</a:t>
                      </a:r>
                      <a:r>
                        <a:rPr lang="en-US" sz="1000" b="0">
                          <a:latin typeface="Calibri" panose="020F0502020204030204" charset="0"/>
                          <a:cs typeface="Calibri" panose="020F0502020204030204" charset="0"/>
                        </a:rPr>
                        <a:t>height</a:t>
                      </a:r>
                      <a:endParaRPr lang="en-US" altLang="en-US" sz="1000" b="0">
                        <a:latin typeface="Calibri" panose="020F0502020204030204" charset="0"/>
                        <a:ea typeface="Calibri" panose="020F0502020204030204" charset="0"/>
                        <a:cs typeface="Calibri" panose="020F05020202040302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Calibri" panose="020F0502020204030204" charset="0"/>
                          <a:cs typeface="Calibri" panose="020F0502020204030204" charset="0"/>
                        </a:rPr>
                        <a:t>Varchar</a:t>
                      </a:r>
                      <a:endParaRPr lang="en-US" altLang="en-US" sz="1000" b="0">
                        <a:latin typeface="Calibri" panose="020F0502020204030204" charset="0"/>
                        <a:ea typeface="Calibri" panose="020F0502020204030204" charset="0"/>
                        <a:cs typeface="Calibri" panose="020F05020202040302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Calibri" panose="020F0502020204030204" charset="0"/>
                          <a:cs typeface="Calibri" panose="020F0502020204030204" charset="0"/>
                        </a:rPr>
                        <a:t> </a:t>
                      </a:r>
                      <a:endParaRPr lang="en-US" altLang="en-US" sz="1000" b="0">
                        <a:latin typeface="Calibri" panose="020F0502020204030204" charset="0"/>
                        <a:ea typeface="Calibri" panose="020F0502020204030204" charset="0"/>
                        <a:cs typeface="Calibri" panose="020F05020202040302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Calibri" panose="020F0502020204030204" charset="0"/>
                          <a:cs typeface="Calibri" panose="020F0502020204030204" charset="0"/>
                        </a:rPr>
                        <a:t> </a:t>
                      </a:r>
                      <a:endParaRPr lang="en-US" altLang="en-US" sz="1000" b="0">
                        <a:latin typeface="Calibri" panose="020F0502020204030204" charset="0"/>
                        <a:ea typeface="Calibri" panose="020F0502020204030204" charset="0"/>
                        <a:cs typeface="Calibri" panose="020F05020202040302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Y</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用户身高</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20040">
                <a:tc>
                  <a:txBody>
                    <a:bodyPr/>
                    <a:lstStyle/>
                    <a:p>
                      <a:pPr indent="0">
                        <a:buNone/>
                      </a:pPr>
                      <a:r>
                        <a:rPr lang="en-US" sz="1000" b="0">
                          <a:latin typeface="Calibri" panose="020F0502020204030204" charset="0"/>
                          <a:cs typeface="Calibri" panose="020F0502020204030204" charset="0"/>
                        </a:rPr>
                        <a:t> </a:t>
                      </a:r>
                      <a:endParaRPr lang="en-US" altLang="en-US" sz="1000" b="0">
                        <a:latin typeface="Calibri" panose="020F0502020204030204" charset="0"/>
                        <a:ea typeface="Calibri" panose="020F0502020204030204" charset="0"/>
                        <a:cs typeface="Calibri" panose="020F05020202040302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U</a:t>
                      </a:r>
                      <a:r>
                        <a:rPr lang="en-US" sz="1000" b="0">
                          <a:latin typeface="Calibri" panose="020F0502020204030204" charset="0"/>
                          <a:cs typeface="Calibri" panose="020F0502020204030204" charset="0"/>
                        </a:rPr>
                        <a:t>sereva</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Calibri" panose="020F0502020204030204" charset="0"/>
                          <a:cs typeface="Calibri" panose="020F0502020204030204" charset="0"/>
                        </a:rPr>
                        <a:t>Varchar</a:t>
                      </a:r>
                      <a:endParaRPr lang="en-US" altLang="en-US" sz="1000" b="0">
                        <a:latin typeface="Calibri" panose="020F0502020204030204" charset="0"/>
                        <a:ea typeface="Calibri" panose="020F0502020204030204" charset="0"/>
                        <a:cs typeface="Calibri" panose="020F05020202040302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Calibri" panose="020F0502020204030204" charset="0"/>
                          <a:cs typeface="Calibri" panose="020F0502020204030204" charset="0"/>
                        </a:rPr>
                        <a:t> </a:t>
                      </a:r>
                      <a:endParaRPr lang="en-US" altLang="en-US" sz="1000" b="0">
                        <a:latin typeface="Calibri" panose="020F0502020204030204" charset="0"/>
                        <a:ea typeface="Calibri" panose="020F0502020204030204" charset="0"/>
                        <a:cs typeface="Calibri" panose="020F05020202040302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Calibri" panose="020F0502020204030204" charset="0"/>
                          <a:cs typeface="Calibri" panose="020F0502020204030204" charset="0"/>
                        </a:rPr>
                        <a:t> </a:t>
                      </a:r>
                      <a:endParaRPr lang="en-US" altLang="en-US" sz="1000" b="0">
                        <a:latin typeface="Calibri" panose="020F0502020204030204" charset="0"/>
                        <a:ea typeface="Calibri" panose="020F0502020204030204" charset="0"/>
                        <a:cs typeface="Calibri" panose="020F05020202040302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Y</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他人评价</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20675">
                <a:tc>
                  <a:txBody>
                    <a:bodyPr/>
                    <a:lstStyle/>
                    <a:p>
                      <a:pPr indent="0">
                        <a:buNone/>
                      </a:pPr>
                      <a:r>
                        <a:rPr lang="en-US" sz="1000" b="0">
                          <a:latin typeface="Calibri" panose="020F0502020204030204" charset="0"/>
                          <a:cs typeface="Calibri" panose="020F0502020204030204" charset="0"/>
                        </a:rPr>
                        <a:t> </a:t>
                      </a:r>
                      <a:endParaRPr lang="en-US" altLang="en-US" sz="1000" b="0">
                        <a:latin typeface="Calibri" panose="020F0502020204030204" charset="0"/>
                        <a:ea typeface="Calibri" panose="020F0502020204030204" charset="0"/>
                        <a:cs typeface="Calibri" panose="020F05020202040302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U</a:t>
                      </a:r>
                      <a:r>
                        <a:rPr lang="en-US" sz="1000" b="0">
                          <a:latin typeface="Calibri" panose="020F0502020204030204" charset="0"/>
                          <a:cs typeface="Calibri" panose="020F0502020204030204" charset="0"/>
                        </a:rPr>
                        <a:t>sertag</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b</a:t>
                      </a:r>
                      <a:r>
                        <a:rPr lang="en-US" sz="1000" b="0">
                          <a:latin typeface="Calibri" panose="020F0502020204030204" charset="0"/>
                          <a:cs typeface="Calibri" panose="020F0502020204030204" charset="0"/>
                        </a:rPr>
                        <a:t>ool</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Calibri" panose="020F0502020204030204" charset="0"/>
                          <a:cs typeface="Calibri" panose="020F0502020204030204" charset="0"/>
                        </a:rPr>
                        <a:t> </a:t>
                      </a:r>
                      <a:endParaRPr lang="en-US" altLang="en-US" sz="1000" b="0">
                        <a:latin typeface="Calibri" panose="020F0502020204030204" charset="0"/>
                        <a:ea typeface="Calibri" panose="020F0502020204030204" charset="0"/>
                        <a:cs typeface="Calibri" panose="020F05020202040302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Calibri" panose="020F0502020204030204" charset="0"/>
                          <a:cs typeface="Calibri" panose="020F0502020204030204" charset="0"/>
                        </a:rPr>
                        <a:t> </a:t>
                      </a:r>
                      <a:endParaRPr lang="en-US" altLang="en-US" sz="1000" b="0">
                        <a:latin typeface="Calibri" panose="020F0502020204030204" charset="0"/>
                        <a:ea typeface="Calibri" panose="020F0502020204030204" charset="0"/>
                        <a:cs typeface="Calibri" panose="020F05020202040302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Y</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点亮标签</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20675">
                <a:tc>
                  <a:txBody>
                    <a:bodyPr/>
                    <a:lstStyle/>
                    <a:p>
                      <a:pPr indent="0">
                        <a:buNone/>
                      </a:pPr>
                      <a:r>
                        <a:rPr lang="en-US" sz="1000" b="0">
                          <a:latin typeface="Calibri" panose="020F0502020204030204" charset="0"/>
                          <a:cs typeface="Calibri" panose="020F0502020204030204" charset="0"/>
                        </a:rPr>
                        <a:t> </a:t>
                      </a:r>
                      <a:endParaRPr lang="en-US" altLang="en-US" sz="1000" b="0">
                        <a:latin typeface="Calibri" panose="020F0502020204030204" charset="0"/>
                        <a:ea typeface="Calibri" panose="020F0502020204030204" charset="0"/>
                        <a:cs typeface="Calibri" panose="020F05020202040302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U</a:t>
                      </a:r>
                      <a:r>
                        <a:rPr lang="en-US" sz="1000" b="0">
                          <a:latin typeface="Calibri" panose="020F0502020204030204" charset="0"/>
                          <a:cs typeface="Calibri" panose="020F0502020204030204" charset="0"/>
                        </a:rPr>
                        <a:t>serstart</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i</a:t>
                      </a:r>
                      <a:r>
                        <a:rPr lang="en-US" sz="1000" b="0">
                          <a:latin typeface="Calibri" panose="020F0502020204030204" charset="0"/>
                          <a:cs typeface="Calibri" panose="020F0502020204030204" charset="0"/>
                        </a:rPr>
                        <a:t>nt</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1</a:t>
                      </a:r>
                      <a:r>
                        <a:rPr lang="en-US" sz="1000" b="0">
                          <a:latin typeface="Calibri" panose="020F0502020204030204" charset="0"/>
                          <a:cs typeface="Calibri" panose="020F0502020204030204" charset="0"/>
                        </a:rPr>
                        <a:t>0</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Calibri" panose="020F0502020204030204" charset="0"/>
                          <a:cs typeface="Calibri" panose="020F0502020204030204" charset="0"/>
                        </a:rPr>
                        <a:t> </a:t>
                      </a:r>
                      <a:endParaRPr lang="en-US" altLang="en-US" sz="1000" b="0">
                        <a:latin typeface="Calibri" panose="020F0502020204030204" charset="0"/>
                        <a:ea typeface="Calibri" panose="020F0502020204030204" charset="0"/>
                        <a:cs typeface="Calibri" panose="020F05020202040302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Y</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星级评价</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bl>
          </a:graphicData>
        </a:graphic>
      </p:graphicFrame>
      <p:sp>
        <p:nvSpPr>
          <p:cNvPr id="8" name="文本框 7"/>
          <p:cNvSpPr txBox="1"/>
          <p:nvPr/>
        </p:nvSpPr>
        <p:spPr>
          <a:xfrm>
            <a:off x="1579245" y="4011930"/>
            <a:ext cx="5080000" cy="252730"/>
          </a:xfrm>
          <a:prstGeom prst="rect">
            <a:avLst/>
          </a:prstGeom>
          <a:noFill/>
          <a:ln w="9525">
            <a:noFill/>
          </a:ln>
        </p:spPr>
        <p:txBody>
          <a:bodyPr>
            <a:spAutoFit/>
          </a:bodyPr>
          <a:lstStyle/>
          <a:p>
            <a:pPr indent="0"/>
            <a:r>
              <a:rPr lang="zh-CN" sz="1050" b="0">
                <a:ea typeface="宋体" panose="02010600030101010101" pitchFamily="2" charset="-122"/>
              </a:rPr>
              <a:t>球场数据表</a:t>
            </a:r>
          </a:p>
        </p:txBody>
      </p:sp>
      <p:graphicFrame>
        <p:nvGraphicFramePr>
          <p:cNvPr id="9" name="表格 8"/>
          <p:cNvGraphicFramePr/>
          <p:nvPr/>
        </p:nvGraphicFramePr>
        <p:xfrm>
          <a:off x="62865" y="4254500"/>
          <a:ext cx="5306060" cy="843280"/>
        </p:xfrm>
        <a:graphic>
          <a:graphicData uri="http://schemas.openxmlformats.org/drawingml/2006/table">
            <a:tbl>
              <a:tblPr firstRow="1" bandRow="1">
                <a:tableStyleId>{5940675A-B579-460E-94D1-54222C63F5DA}</a:tableStyleId>
              </a:tblPr>
              <a:tblGrid>
                <a:gridCol w="756285">
                  <a:extLst>
                    <a:ext uri="{9D8B030D-6E8A-4147-A177-3AD203B41FA5}">
                      <a16:colId xmlns:a16="http://schemas.microsoft.com/office/drawing/2014/main" val="20000"/>
                    </a:ext>
                  </a:extLst>
                </a:gridCol>
                <a:gridCol w="770890">
                  <a:extLst>
                    <a:ext uri="{9D8B030D-6E8A-4147-A177-3AD203B41FA5}">
                      <a16:colId xmlns:a16="http://schemas.microsoft.com/office/drawing/2014/main" val="20001"/>
                    </a:ext>
                  </a:extLst>
                </a:gridCol>
                <a:gridCol w="776605">
                  <a:extLst>
                    <a:ext uri="{9D8B030D-6E8A-4147-A177-3AD203B41FA5}">
                      <a16:colId xmlns:a16="http://schemas.microsoft.com/office/drawing/2014/main" val="20002"/>
                    </a:ext>
                  </a:extLst>
                </a:gridCol>
                <a:gridCol w="734695">
                  <a:extLst>
                    <a:ext uri="{9D8B030D-6E8A-4147-A177-3AD203B41FA5}">
                      <a16:colId xmlns:a16="http://schemas.microsoft.com/office/drawing/2014/main" val="20003"/>
                    </a:ext>
                  </a:extLst>
                </a:gridCol>
                <a:gridCol w="756920">
                  <a:extLst>
                    <a:ext uri="{9D8B030D-6E8A-4147-A177-3AD203B41FA5}">
                      <a16:colId xmlns:a16="http://schemas.microsoft.com/office/drawing/2014/main" val="20004"/>
                    </a:ext>
                  </a:extLst>
                </a:gridCol>
                <a:gridCol w="754380">
                  <a:extLst>
                    <a:ext uri="{9D8B030D-6E8A-4147-A177-3AD203B41FA5}">
                      <a16:colId xmlns:a16="http://schemas.microsoft.com/office/drawing/2014/main" val="20005"/>
                    </a:ext>
                  </a:extLst>
                </a:gridCol>
                <a:gridCol w="756285">
                  <a:extLst>
                    <a:ext uri="{9D8B030D-6E8A-4147-A177-3AD203B41FA5}">
                      <a16:colId xmlns:a16="http://schemas.microsoft.com/office/drawing/2014/main" val="20006"/>
                    </a:ext>
                  </a:extLst>
                </a:gridCol>
              </a:tblGrid>
              <a:tr h="152400">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主码</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列名</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数据类型</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宽度</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小数位</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空否</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备注</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152400">
                <a:tc>
                  <a:txBody>
                    <a:bodyPr/>
                    <a:lstStyle/>
                    <a:p>
                      <a:pPr indent="0">
                        <a:buNone/>
                      </a:pPr>
                      <a:r>
                        <a:rPr lang="en-US" sz="1000" b="0">
                          <a:latin typeface="Calibri" panose="020F0502020204030204" charset="0"/>
                          <a:cs typeface="Calibri" panose="020F0502020204030204" charset="0"/>
                        </a:rPr>
                        <a:t>P</a:t>
                      </a:r>
                      <a:r>
                        <a:rPr lang="en-US" sz="1000" b="0">
                          <a:latin typeface="宋体" panose="02010600030101010101" pitchFamily="2" charset="-122"/>
                          <a:ea typeface="宋体" panose="02010600030101010101" pitchFamily="2" charset="-122"/>
                          <a:cs typeface="宋体" panose="02010600030101010101" pitchFamily="2" charset="-122"/>
                        </a:rPr>
                        <a:t>k</a:t>
                      </a:r>
                      <a:endParaRPr lang="en-US" altLang="en-US" sz="1000" b="0">
                        <a:latin typeface="Calibri" panose="020F0502020204030204" charset="0"/>
                        <a:ea typeface="Calibri" panose="020F0502020204030204" charset="0"/>
                        <a:cs typeface="Calibri" panose="020F05020202040302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c</a:t>
                      </a:r>
                      <a:r>
                        <a:rPr lang="en-US" sz="1000" b="0">
                          <a:latin typeface="Calibri" panose="020F0502020204030204" charset="0"/>
                          <a:cs typeface="Calibri" panose="020F0502020204030204" charset="0"/>
                        </a:rPr>
                        <a:t>ourtnum</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Calibri" panose="020F0502020204030204" charset="0"/>
                          <a:cs typeface="Calibri" panose="020F0502020204030204" charset="0"/>
                        </a:rPr>
                        <a:t>Varchar</a:t>
                      </a:r>
                      <a:endParaRPr lang="en-US" altLang="en-US" sz="1000" b="0">
                        <a:latin typeface="Calibri" panose="020F0502020204030204" charset="0"/>
                        <a:ea typeface="Calibri" panose="020F0502020204030204" charset="0"/>
                        <a:cs typeface="Calibri" panose="020F05020202040302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 </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 </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N</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球场编号</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52400">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 </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c</a:t>
                      </a:r>
                      <a:r>
                        <a:rPr lang="en-US" sz="1000" b="0">
                          <a:latin typeface="Calibri" panose="020F0502020204030204" charset="0"/>
                          <a:cs typeface="Calibri" panose="020F0502020204030204" charset="0"/>
                        </a:rPr>
                        <a:t>ourtdetail</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Calibri" panose="020F0502020204030204" charset="0"/>
                          <a:cs typeface="Calibri" panose="020F0502020204030204" charset="0"/>
                        </a:rPr>
                        <a:t>Varchar</a:t>
                      </a:r>
                      <a:endParaRPr lang="en-US" altLang="en-US" sz="1000" b="0">
                        <a:latin typeface="Calibri" panose="020F0502020204030204" charset="0"/>
                        <a:ea typeface="Calibri" panose="020F0502020204030204" charset="0"/>
                        <a:cs typeface="Calibri" panose="020F05020202040302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 </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 </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Y</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球场概述</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33680">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 </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c</a:t>
                      </a:r>
                      <a:r>
                        <a:rPr lang="en-US" sz="1000" b="0">
                          <a:latin typeface="Calibri" panose="020F0502020204030204" charset="0"/>
                          <a:cs typeface="Calibri" panose="020F0502020204030204" charset="0"/>
                        </a:rPr>
                        <a:t>ourtcharge</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Calibri" panose="020F0502020204030204" charset="0"/>
                          <a:cs typeface="Calibri" panose="020F0502020204030204" charset="0"/>
                        </a:rPr>
                        <a:t>Varchar</a:t>
                      </a:r>
                      <a:endParaRPr lang="en-US" altLang="en-US" sz="1000" b="0">
                        <a:latin typeface="Calibri" panose="020F0502020204030204" charset="0"/>
                        <a:ea typeface="Calibri" panose="020F0502020204030204" charset="0"/>
                        <a:cs typeface="Calibri" panose="020F05020202040302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 </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 </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Y</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球场收费</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152400">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 </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c</a:t>
                      </a:r>
                      <a:r>
                        <a:rPr lang="en-US" sz="1000" b="0">
                          <a:latin typeface="Calibri" panose="020F0502020204030204" charset="0"/>
                          <a:cs typeface="Calibri" panose="020F0502020204030204" charset="0"/>
                        </a:rPr>
                        <a:t>ourtlocate</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Calibri" panose="020F0502020204030204" charset="0"/>
                          <a:cs typeface="Calibri" panose="020F0502020204030204" charset="0"/>
                        </a:rPr>
                        <a:t>Varchar </a:t>
                      </a:r>
                      <a:endParaRPr lang="en-US" altLang="en-US" sz="1000" b="0">
                        <a:latin typeface="Calibri" panose="020F0502020204030204" charset="0"/>
                        <a:ea typeface="Calibri" panose="020F0502020204030204" charset="0"/>
                        <a:cs typeface="Calibri" panose="020F05020202040302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 </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 </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Y</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球场位置</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Tree>
  </p:cSld>
  <p:clrMapOvr>
    <a:masterClrMapping/>
  </p:clrMapOvr>
  <p:transition spd="slow" advClick="0" advTm="0">
    <p:wip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090" name="PA_淘宝店chenying0907 58"/>
          <p:cNvGrpSpPr/>
          <p:nvPr>
            <p:custDataLst>
              <p:tags r:id="rId1"/>
            </p:custDataLst>
          </p:nvPr>
        </p:nvGrpSpPr>
        <p:grpSpPr bwMode="auto">
          <a:xfrm>
            <a:off x="3540126" y="3095311"/>
            <a:ext cx="263525" cy="276310"/>
            <a:chOff x="2352" y="1832"/>
            <a:chExt cx="166" cy="174"/>
          </a:xfrm>
        </p:grpSpPr>
        <p:sp>
          <p:nvSpPr>
            <p:cNvPr id="44080" name="淘宝店chenying0907 48"/>
            <p:cNvSpPr/>
            <p:nvPr/>
          </p:nvSpPr>
          <p:spPr bwMode="auto">
            <a:xfrm>
              <a:off x="2352" y="1832"/>
              <a:ext cx="166" cy="14"/>
            </a:xfrm>
            <a:custGeom>
              <a:avLst/>
              <a:gdLst>
                <a:gd name="T0" fmla="*/ 79 w 82"/>
                <a:gd name="T1" fmla="*/ 0 h 7"/>
                <a:gd name="T2" fmla="*/ 3 w 82"/>
                <a:gd name="T3" fmla="*/ 0 h 7"/>
                <a:gd name="T4" fmla="*/ 0 w 82"/>
                <a:gd name="T5" fmla="*/ 4 h 7"/>
                <a:gd name="T6" fmla="*/ 3 w 82"/>
                <a:gd name="T7" fmla="*/ 7 h 7"/>
                <a:gd name="T8" fmla="*/ 79 w 82"/>
                <a:gd name="T9" fmla="*/ 7 h 7"/>
                <a:gd name="T10" fmla="*/ 82 w 82"/>
                <a:gd name="T11" fmla="*/ 4 h 7"/>
                <a:gd name="T12" fmla="*/ 79 w 82"/>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82" h="7">
                  <a:moveTo>
                    <a:pt x="79" y="0"/>
                  </a:moveTo>
                  <a:cubicBezTo>
                    <a:pt x="3" y="0"/>
                    <a:pt x="3" y="0"/>
                    <a:pt x="3" y="0"/>
                  </a:cubicBezTo>
                  <a:cubicBezTo>
                    <a:pt x="1" y="0"/>
                    <a:pt x="0" y="2"/>
                    <a:pt x="0" y="4"/>
                  </a:cubicBezTo>
                  <a:cubicBezTo>
                    <a:pt x="0" y="6"/>
                    <a:pt x="1" y="7"/>
                    <a:pt x="3" y="7"/>
                  </a:cubicBezTo>
                  <a:cubicBezTo>
                    <a:pt x="79" y="7"/>
                    <a:pt x="79" y="7"/>
                    <a:pt x="79" y="7"/>
                  </a:cubicBezTo>
                  <a:cubicBezTo>
                    <a:pt x="81" y="7"/>
                    <a:pt x="82" y="6"/>
                    <a:pt x="82" y="4"/>
                  </a:cubicBezTo>
                  <a:cubicBezTo>
                    <a:pt x="82" y="2"/>
                    <a:pt x="81" y="0"/>
                    <a:pt x="79" y="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081" name="淘宝店chenying0907 49"/>
            <p:cNvSpPr/>
            <p:nvPr/>
          </p:nvSpPr>
          <p:spPr bwMode="auto">
            <a:xfrm>
              <a:off x="2368" y="1866"/>
              <a:ext cx="134" cy="87"/>
            </a:xfrm>
            <a:custGeom>
              <a:avLst/>
              <a:gdLst>
                <a:gd name="T0" fmla="*/ 63 w 66"/>
                <a:gd name="T1" fmla="*/ 0 h 43"/>
                <a:gd name="T2" fmla="*/ 59 w 66"/>
                <a:gd name="T3" fmla="*/ 3 h 43"/>
                <a:gd name="T4" fmla="*/ 59 w 66"/>
                <a:gd name="T5" fmla="*/ 32 h 43"/>
                <a:gd name="T6" fmla="*/ 55 w 66"/>
                <a:gd name="T7" fmla="*/ 36 h 43"/>
                <a:gd name="T8" fmla="*/ 11 w 66"/>
                <a:gd name="T9" fmla="*/ 36 h 43"/>
                <a:gd name="T10" fmla="*/ 7 w 66"/>
                <a:gd name="T11" fmla="*/ 32 h 43"/>
                <a:gd name="T12" fmla="*/ 7 w 66"/>
                <a:gd name="T13" fmla="*/ 3 h 43"/>
                <a:gd name="T14" fmla="*/ 3 w 66"/>
                <a:gd name="T15" fmla="*/ 0 h 43"/>
                <a:gd name="T16" fmla="*/ 0 w 66"/>
                <a:gd name="T17" fmla="*/ 3 h 43"/>
                <a:gd name="T18" fmla="*/ 0 w 66"/>
                <a:gd name="T19" fmla="*/ 32 h 43"/>
                <a:gd name="T20" fmla="*/ 11 w 66"/>
                <a:gd name="T21" fmla="*/ 43 h 43"/>
                <a:gd name="T22" fmla="*/ 55 w 66"/>
                <a:gd name="T23" fmla="*/ 43 h 43"/>
                <a:gd name="T24" fmla="*/ 66 w 66"/>
                <a:gd name="T25" fmla="*/ 32 h 43"/>
                <a:gd name="T26" fmla="*/ 66 w 66"/>
                <a:gd name="T27" fmla="*/ 3 h 43"/>
                <a:gd name="T28" fmla="*/ 63 w 66"/>
                <a:gd name="T29"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6" h="43">
                  <a:moveTo>
                    <a:pt x="63" y="0"/>
                  </a:moveTo>
                  <a:cubicBezTo>
                    <a:pt x="61" y="0"/>
                    <a:pt x="59" y="1"/>
                    <a:pt x="59" y="3"/>
                  </a:cubicBezTo>
                  <a:cubicBezTo>
                    <a:pt x="59" y="32"/>
                    <a:pt x="59" y="32"/>
                    <a:pt x="59" y="32"/>
                  </a:cubicBezTo>
                  <a:cubicBezTo>
                    <a:pt x="59" y="34"/>
                    <a:pt x="57" y="36"/>
                    <a:pt x="55" y="36"/>
                  </a:cubicBezTo>
                  <a:cubicBezTo>
                    <a:pt x="11" y="36"/>
                    <a:pt x="11" y="36"/>
                    <a:pt x="11" y="36"/>
                  </a:cubicBezTo>
                  <a:cubicBezTo>
                    <a:pt x="9" y="36"/>
                    <a:pt x="7" y="34"/>
                    <a:pt x="7" y="32"/>
                  </a:cubicBezTo>
                  <a:cubicBezTo>
                    <a:pt x="7" y="3"/>
                    <a:pt x="7" y="3"/>
                    <a:pt x="7" y="3"/>
                  </a:cubicBezTo>
                  <a:cubicBezTo>
                    <a:pt x="7" y="1"/>
                    <a:pt x="5" y="0"/>
                    <a:pt x="3" y="0"/>
                  </a:cubicBezTo>
                  <a:cubicBezTo>
                    <a:pt x="1" y="0"/>
                    <a:pt x="0" y="1"/>
                    <a:pt x="0" y="3"/>
                  </a:cubicBezTo>
                  <a:cubicBezTo>
                    <a:pt x="0" y="32"/>
                    <a:pt x="0" y="32"/>
                    <a:pt x="0" y="32"/>
                  </a:cubicBezTo>
                  <a:cubicBezTo>
                    <a:pt x="0" y="38"/>
                    <a:pt x="5" y="43"/>
                    <a:pt x="11" y="43"/>
                  </a:cubicBezTo>
                  <a:cubicBezTo>
                    <a:pt x="55" y="43"/>
                    <a:pt x="55" y="43"/>
                    <a:pt x="55" y="43"/>
                  </a:cubicBezTo>
                  <a:cubicBezTo>
                    <a:pt x="61" y="43"/>
                    <a:pt x="66" y="38"/>
                    <a:pt x="66" y="32"/>
                  </a:cubicBezTo>
                  <a:cubicBezTo>
                    <a:pt x="66" y="3"/>
                    <a:pt x="66" y="3"/>
                    <a:pt x="66" y="3"/>
                  </a:cubicBezTo>
                  <a:cubicBezTo>
                    <a:pt x="66" y="1"/>
                    <a:pt x="65" y="0"/>
                    <a:pt x="63" y="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082" name="淘宝店chenying0907 50"/>
            <p:cNvSpPr/>
            <p:nvPr/>
          </p:nvSpPr>
          <p:spPr bwMode="auto">
            <a:xfrm>
              <a:off x="2402" y="1895"/>
              <a:ext cx="15" cy="28"/>
            </a:xfrm>
            <a:custGeom>
              <a:avLst/>
              <a:gdLst>
                <a:gd name="T0" fmla="*/ 7 w 7"/>
                <a:gd name="T1" fmla="*/ 10 h 14"/>
                <a:gd name="T2" fmla="*/ 7 w 7"/>
                <a:gd name="T3" fmla="*/ 4 h 14"/>
                <a:gd name="T4" fmla="*/ 3 w 7"/>
                <a:gd name="T5" fmla="*/ 0 h 14"/>
                <a:gd name="T6" fmla="*/ 0 w 7"/>
                <a:gd name="T7" fmla="*/ 4 h 14"/>
                <a:gd name="T8" fmla="*/ 0 w 7"/>
                <a:gd name="T9" fmla="*/ 10 h 14"/>
                <a:gd name="T10" fmla="*/ 3 w 7"/>
                <a:gd name="T11" fmla="*/ 14 h 14"/>
                <a:gd name="T12" fmla="*/ 7 w 7"/>
                <a:gd name="T13" fmla="*/ 10 h 14"/>
              </a:gdLst>
              <a:ahLst/>
              <a:cxnLst>
                <a:cxn ang="0">
                  <a:pos x="T0" y="T1"/>
                </a:cxn>
                <a:cxn ang="0">
                  <a:pos x="T2" y="T3"/>
                </a:cxn>
                <a:cxn ang="0">
                  <a:pos x="T4" y="T5"/>
                </a:cxn>
                <a:cxn ang="0">
                  <a:pos x="T6" y="T7"/>
                </a:cxn>
                <a:cxn ang="0">
                  <a:pos x="T8" y="T9"/>
                </a:cxn>
                <a:cxn ang="0">
                  <a:pos x="T10" y="T11"/>
                </a:cxn>
                <a:cxn ang="0">
                  <a:pos x="T12" y="T13"/>
                </a:cxn>
              </a:cxnLst>
              <a:rect l="0" t="0" r="r" b="b"/>
              <a:pathLst>
                <a:path w="7" h="14">
                  <a:moveTo>
                    <a:pt x="7" y="10"/>
                  </a:moveTo>
                  <a:cubicBezTo>
                    <a:pt x="7" y="4"/>
                    <a:pt x="7" y="4"/>
                    <a:pt x="7" y="4"/>
                  </a:cubicBezTo>
                  <a:cubicBezTo>
                    <a:pt x="7" y="2"/>
                    <a:pt x="5" y="0"/>
                    <a:pt x="3" y="0"/>
                  </a:cubicBezTo>
                  <a:cubicBezTo>
                    <a:pt x="1" y="0"/>
                    <a:pt x="0" y="2"/>
                    <a:pt x="0" y="4"/>
                  </a:cubicBezTo>
                  <a:cubicBezTo>
                    <a:pt x="0" y="10"/>
                    <a:pt x="0" y="10"/>
                    <a:pt x="0" y="10"/>
                  </a:cubicBezTo>
                  <a:cubicBezTo>
                    <a:pt x="0" y="12"/>
                    <a:pt x="1" y="14"/>
                    <a:pt x="3" y="14"/>
                  </a:cubicBezTo>
                  <a:cubicBezTo>
                    <a:pt x="5" y="14"/>
                    <a:pt x="7" y="12"/>
                    <a:pt x="7" y="1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083" name="淘宝店chenying0907 51"/>
            <p:cNvSpPr/>
            <p:nvPr/>
          </p:nvSpPr>
          <p:spPr bwMode="auto">
            <a:xfrm>
              <a:off x="2427" y="1868"/>
              <a:ext cx="16" cy="55"/>
            </a:xfrm>
            <a:custGeom>
              <a:avLst/>
              <a:gdLst>
                <a:gd name="T0" fmla="*/ 8 w 8"/>
                <a:gd name="T1" fmla="*/ 23 h 27"/>
                <a:gd name="T2" fmla="*/ 8 w 8"/>
                <a:gd name="T3" fmla="*/ 3 h 27"/>
                <a:gd name="T4" fmla="*/ 4 w 8"/>
                <a:gd name="T5" fmla="*/ 0 h 27"/>
                <a:gd name="T6" fmla="*/ 0 w 8"/>
                <a:gd name="T7" fmla="*/ 3 h 27"/>
                <a:gd name="T8" fmla="*/ 0 w 8"/>
                <a:gd name="T9" fmla="*/ 23 h 27"/>
                <a:gd name="T10" fmla="*/ 4 w 8"/>
                <a:gd name="T11" fmla="*/ 27 h 27"/>
                <a:gd name="T12" fmla="*/ 8 w 8"/>
                <a:gd name="T13" fmla="*/ 23 h 27"/>
              </a:gdLst>
              <a:ahLst/>
              <a:cxnLst>
                <a:cxn ang="0">
                  <a:pos x="T0" y="T1"/>
                </a:cxn>
                <a:cxn ang="0">
                  <a:pos x="T2" y="T3"/>
                </a:cxn>
                <a:cxn ang="0">
                  <a:pos x="T4" y="T5"/>
                </a:cxn>
                <a:cxn ang="0">
                  <a:pos x="T6" y="T7"/>
                </a:cxn>
                <a:cxn ang="0">
                  <a:pos x="T8" y="T9"/>
                </a:cxn>
                <a:cxn ang="0">
                  <a:pos x="T10" y="T11"/>
                </a:cxn>
                <a:cxn ang="0">
                  <a:pos x="T12" y="T13"/>
                </a:cxn>
              </a:cxnLst>
              <a:rect l="0" t="0" r="r" b="b"/>
              <a:pathLst>
                <a:path w="8" h="27">
                  <a:moveTo>
                    <a:pt x="8" y="23"/>
                  </a:moveTo>
                  <a:cubicBezTo>
                    <a:pt x="8" y="3"/>
                    <a:pt x="8" y="3"/>
                    <a:pt x="8" y="3"/>
                  </a:cubicBezTo>
                  <a:cubicBezTo>
                    <a:pt x="8" y="1"/>
                    <a:pt x="6" y="0"/>
                    <a:pt x="4" y="0"/>
                  </a:cubicBezTo>
                  <a:cubicBezTo>
                    <a:pt x="2" y="0"/>
                    <a:pt x="0" y="1"/>
                    <a:pt x="0" y="3"/>
                  </a:cubicBezTo>
                  <a:cubicBezTo>
                    <a:pt x="0" y="23"/>
                    <a:pt x="0" y="23"/>
                    <a:pt x="0" y="23"/>
                  </a:cubicBezTo>
                  <a:cubicBezTo>
                    <a:pt x="0" y="25"/>
                    <a:pt x="2" y="27"/>
                    <a:pt x="4" y="27"/>
                  </a:cubicBezTo>
                  <a:cubicBezTo>
                    <a:pt x="6" y="27"/>
                    <a:pt x="8" y="25"/>
                    <a:pt x="8" y="23"/>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084" name="淘宝店chenying0907 52"/>
            <p:cNvSpPr/>
            <p:nvPr/>
          </p:nvSpPr>
          <p:spPr bwMode="auto">
            <a:xfrm>
              <a:off x="2453" y="1881"/>
              <a:ext cx="14" cy="42"/>
            </a:xfrm>
            <a:custGeom>
              <a:avLst/>
              <a:gdLst>
                <a:gd name="T0" fmla="*/ 7 w 7"/>
                <a:gd name="T1" fmla="*/ 17 h 21"/>
                <a:gd name="T2" fmla="*/ 7 w 7"/>
                <a:gd name="T3" fmla="*/ 4 h 21"/>
                <a:gd name="T4" fmla="*/ 4 w 7"/>
                <a:gd name="T5" fmla="*/ 0 h 21"/>
                <a:gd name="T6" fmla="*/ 0 w 7"/>
                <a:gd name="T7" fmla="*/ 4 h 21"/>
                <a:gd name="T8" fmla="*/ 0 w 7"/>
                <a:gd name="T9" fmla="*/ 17 h 21"/>
                <a:gd name="T10" fmla="*/ 4 w 7"/>
                <a:gd name="T11" fmla="*/ 21 h 21"/>
                <a:gd name="T12" fmla="*/ 7 w 7"/>
                <a:gd name="T13" fmla="*/ 17 h 21"/>
              </a:gdLst>
              <a:ahLst/>
              <a:cxnLst>
                <a:cxn ang="0">
                  <a:pos x="T0" y="T1"/>
                </a:cxn>
                <a:cxn ang="0">
                  <a:pos x="T2" y="T3"/>
                </a:cxn>
                <a:cxn ang="0">
                  <a:pos x="T4" y="T5"/>
                </a:cxn>
                <a:cxn ang="0">
                  <a:pos x="T6" y="T7"/>
                </a:cxn>
                <a:cxn ang="0">
                  <a:pos x="T8" y="T9"/>
                </a:cxn>
                <a:cxn ang="0">
                  <a:pos x="T10" y="T11"/>
                </a:cxn>
                <a:cxn ang="0">
                  <a:pos x="T12" y="T13"/>
                </a:cxn>
              </a:cxnLst>
              <a:rect l="0" t="0" r="r" b="b"/>
              <a:pathLst>
                <a:path w="7" h="21">
                  <a:moveTo>
                    <a:pt x="7" y="17"/>
                  </a:moveTo>
                  <a:cubicBezTo>
                    <a:pt x="7" y="4"/>
                    <a:pt x="7" y="4"/>
                    <a:pt x="7" y="4"/>
                  </a:cubicBezTo>
                  <a:cubicBezTo>
                    <a:pt x="7" y="2"/>
                    <a:pt x="6" y="0"/>
                    <a:pt x="4" y="0"/>
                  </a:cubicBezTo>
                  <a:cubicBezTo>
                    <a:pt x="2" y="0"/>
                    <a:pt x="0" y="2"/>
                    <a:pt x="0" y="4"/>
                  </a:cubicBezTo>
                  <a:cubicBezTo>
                    <a:pt x="0" y="17"/>
                    <a:pt x="0" y="17"/>
                    <a:pt x="0" y="17"/>
                  </a:cubicBezTo>
                  <a:cubicBezTo>
                    <a:pt x="0" y="19"/>
                    <a:pt x="2" y="21"/>
                    <a:pt x="4" y="21"/>
                  </a:cubicBezTo>
                  <a:cubicBezTo>
                    <a:pt x="6" y="21"/>
                    <a:pt x="7" y="19"/>
                    <a:pt x="7" y="17"/>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085" name="淘宝店chenying0907 53"/>
            <p:cNvSpPr/>
            <p:nvPr/>
          </p:nvSpPr>
          <p:spPr bwMode="auto">
            <a:xfrm>
              <a:off x="2396" y="1965"/>
              <a:ext cx="77" cy="41"/>
            </a:xfrm>
            <a:custGeom>
              <a:avLst/>
              <a:gdLst>
                <a:gd name="T0" fmla="*/ 30 w 38"/>
                <a:gd name="T1" fmla="*/ 2 h 20"/>
                <a:gd name="T2" fmla="*/ 26 w 38"/>
                <a:gd name="T3" fmla="*/ 0 h 20"/>
                <a:gd name="T4" fmla="*/ 12 w 38"/>
                <a:gd name="T5" fmla="*/ 0 h 20"/>
                <a:gd name="T6" fmla="*/ 8 w 38"/>
                <a:gd name="T7" fmla="*/ 2 h 20"/>
                <a:gd name="T8" fmla="*/ 1 w 38"/>
                <a:gd name="T9" fmla="*/ 14 h 20"/>
                <a:gd name="T10" fmla="*/ 2 w 38"/>
                <a:gd name="T11" fmla="*/ 19 h 20"/>
                <a:gd name="T12" fmla="*/ 7 w 38"/>
                <a:gd name="T13" fmla="*/ 18 h 20"/>
                <a:gd name="T14" fmla="*/ 14 w 38"/>
                <a:gd name="T15" fmla="*/ 7 h 20"/>
                <a:gd name="T16" fmla="*/ 24 w 38"/>
                <a:gd name="T17" fmla="*/ 7 h 20"/>
                <a:gd name="T18" fmla="*/ 31 w 38"/>
                <a:gd name="T19" fmla="*/ 18 h 20"/>
                <a:gd name="T20" fmla="*/ 34 w 38"/>
                <a:gd name="T21" fmla="*/ 19 h 20"/>
                <a:gd name="T22" fmla="*/ 36 w 38"/>
                <a:gd name="T23" fmla="*/ 19 h 20"/>
                <a:gd name="T24" fmla="*/ 37 w 38"/>
                <a:gd name="T25" fmla="*/ 14 h 20"/>
                <a:gd name="T26" fmla="*/ 30 w 38"/>
                <a:gd name="T2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8" h="20">
                  <a:moveTo>
                    <a:pt x="30" y="2"/>
                  </a:moveTo>
                  <a:cubicBezTo>
                    <a:pt x="29" y="1"/>
                    <a:pt x="28" y="0"/>
                    <a:pt x="26" y="0"/>
                  </a:cubicBezTo>
                  <a:cubicBezTo>
                    <a:pt x="12" y="0"/>
                    <a:pt x="12" y="0"/>
                    <a:pt x="12" y="0"/>
                  </a:cubicBezTo>
                  <a:cubicBezTo>
                    <a:pt x="10" y="0"/>
                    <a:pt x="9" y="1"/>
                    <a:pt x="8" y="2"/>
                  </a:cubicBezTo>
                  <a:cubicBezTo>
                    <a:pt x="1" y="14"/>
                    <a:pt x="1" y="14"/>
                    <a:pt x="1" y="14"/>
                  </a:cubicBezTo>
                  <a:cubicBezTo>
                    <a:pt x="0" y="16"/>
                    <a:pt x="1" y="18"/>
                    <a:pt x="2" y="19"/>
                  </a:cubicBezTo>
                  <a:cubicBezTo>
                    <a:pt x="4" y="20"/>
                    <a:pt x="6" y="19"/>
                    <a:pt x="7" y="18"/>
                  </a:cubicBezTo>
                  <a:cubicBezTo>
                    <a:pt x="14" y="7"/>
                    <a:pt x="14" y="7"/>
                    <a:pt x="14" y="7"/>
                  </a:cubicBezTo>
                  <a:cubicBezTo>
                    <a:pt x="24" y="7"/>
                    <a:pt x="24" y="7"/>
                    <a:pt x="24" y="7"/>
                  </a:cubicBezTo>
                  <a:cubicBezTo>
                    <a:pt x="31" y="18"/>
                    <a:pt x="31" y="18"/>
                    <a:pt x="31" y="18"/>
                  </a:cubicBezTo>
                  <a:cubicBezTo>
                    <a:pt x="31" y="19"/>
                    <a:pt x="32" y="19"/>
                    <a:pt x="34" y="19"/>
                  </a:cubicBezTo>
                  <a:cubicBezTo>
                    <a:pt x="34" y="19"/>
                    <a:pt x="35" y="19"/>
                    <a:pt x="36" y="19"/>
                  </a:cubicBezTo>
                  <a:cubicBezTo>
                    <a:pt x="37" y="18"/>
                    <a:pt x="38" y="16"/>
                    <a:pt x="37" y="14"/>
                  </a:cubicBezTo>
                  <a:lnTo>
                    <a:pt x="30" y="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nvGrpSpPr>
          <p:cNvPr id="44089" name="PA_淘宝店chenying0907 57"/>
          <p:cNvGrpSpPr/>
          <p:nvPr>
            <p:custDataLst>
              <p:tags r:id="rId2"/>
            </p:custDataLst>
          </p:nvPr>
        </p:nvGrpSpPr>
        <p:grpSpPr bwMode="auto">
          <a:xfrm>
            <a:off x="1130301" y="3095310"/>
            <a:ext cx="276225" cy="273134"/>
            <a:chOff x="834" y="1832"/>
            <a:chExt cx="174" cy="172"/>
          </a:xfrm>
        </p:grpSpPr>
        <p:sp>
          <p:nvSpPr>
            <p:cNvPr id="44086" name="淘宝店chenying0907 54"/>
            <p:cNvSpPr>
              <a:spLocks noEditPoints="1"/>
            </p:cNvSpPr>
            <p:nvPr/>
          </p:nvSpPr>
          <p:spPr bwMode="auto">
            <a:xfrm>
              <a:off x="834" y="1832"/>
              <a:ext cx="174" cy="172"/>
            </a:xfrm>
            <a:custGeom>
              <a:avLst/>
              <a:gdLst>
                <a:gd name="T0" fmla="*/ 83 w 86"/>
                <a:gd name="T1" fmla="*/ 33 h 85"/>
                <a:gd name="T2" fmla="*/ 75 w 86"/>
                <a:gd name="T3" fmla="*/ 28 h 85"/>
                <a:gd name="T4" fmla="*/ 77 w 86"/>
                <a:gd name="T5" fmla="*/ 17 h 85"/>
                <a:gd name="T6" fmla="*/ 65 w 86"/>
                <a:gd name="T7" fmla="*/ 8 h 85"/>
                <a:gd name="T8" fmla="*/ 55 w 86"/>
                <a:gd name="T9" fmla="*/ 10 h 85"/>
                <a:gd name="T10" fmla="*/ 49 w 86"/>
                <a:gd name="T11" fmla="*/ 0 h 85"/>
                <a:gd name="T12" fmla="*/ 34 w 86"/>
                <a:gd name="T13" fmla="*/ 3 h 85"/>
                <a:gd name="T14" fmla="*/ 28 w 86"/>
                <a:gd name="T15" fmla="*/ 11 h 85"/>
                <a:gd name="T16" fmla="*/ 18 w 86"/>
                <a:gd name="T17" fmla="*/ 8 h 85"/>
                <a:gd name="T18" fmla="*/ 8 w 86"/>
                <a:gd name="T19" fmla="*/ 21 h 85"/>
                <a:gd name="T20" fmla="*/ 10 w 86"/>
                <a:gd name="T21" fmla="*/ 31 h 85"/>
                <a:gd name="T22" fmla="*/ 1 w 86"/>
                <a:gd name="T23" fmla="*/ 36 h 85"/>
                <a:gd name="T24" fmla="*/ 1 w 86"/>
                <a:gd name="T25" fmla="*/ 49 h 85"/>
                <a:gd name="T26" fmla="*/ 10 w 86"/>
                <a:gd name="T27" fmla="*/ 54 h 85"/>
                <a:gd name="T28" fmla="*/ 8 w 86"/>
                <a:gd name="T29" fmla="*/ 64 h 85"/>
                <a:gd name="T30" fmla="*/ 18 w 86"/>
                <a:gd name="T31" fmla="*/ 77 h 85"/>
                <a:gd name="T32" fmla="*/ 28 w 86"/>
                <a:gd name="T33" fmla="*/ 74 h 85"/>
                <a:gd name="T34" fmla="*/ 34 w 86"/>
                <a:gd name="T35" fmla="*/ 82 h 85"/>
                <a:gd name="T36" fmla="*/ 43 w 86"/>
                <a:gd name="T37" fmla="*/ 85 h 85"/>
                <a:gd name="T38" fmla="*/ 52 w 86"/>
                <a:gd name="T39" fmla="*/ 82 h 85"/>
                <a:gd name="T40" fmla="*/ 58 w 86"/>
                <a:gd name="T41" fmla="*/ 74 h 85"/>
                <a:gd name="T42" fmla="*/ 68 w 86"/>
                <a:gd name="T43" fmla="*/ 77 h 85"/>
                <a:gd name="T44" fmla="*/ 78 w 86"/>
                <a:gd name="T45" fmla="*/ 64 h 85"/>
                <a:gd name="T46" fmla="*/ 76 w 86"/>
                <a:gd name="T47" fmla="*/ 54 h 85"/>
                <a:gd name="T48" fmla="*/ 85 w 86"/>
                <a:gd name="T49" fmla="*/ 49 h 85"/>
                <a:gd name="T50" fmla="*/ 85 w 86"/>
                <a:gd name="T51" fmla="*/ 36 h 85"/>
                <a:gd name="T52" fmla="*/ 72 w 86"/>
                <a:gd name="T53" fmla="*/ 48 h 85"/>
                <a:gd name="T54" fmla="*/ 67 w 86"/>
                <a:gd name="T55" fmla="*/ 56 h 85"/>
                <a:gd name="T56" fmla="*/ 70 w 86"/>
                <a:gd name="T57" fmla="*/ 65 h 85"/>
                <a:gd name="T58" fmla="*/ 60 w 86"/>
                <a:gd name="T59" fmla="*/ 67 h 85"/>
                <a:gd name="T60" fmla="*/ 51 w 86"/>
                <a:gd name="T61" fmla="*/ 69 h 85"/>
                <a:gd name="T62" fmla="*/ 46 w 86"/>
                <a:gd name="T63" fmla="*/ 78 h 85"/>
                <a:gd name="T64" fmla="*/ 38 w 86"/>
                <a:gd name="T65" fmla="*/ 72 h 85"/>
                <a:gd name="T66" fmla="*/ 30 w 86"/>
                <a:gd name="T67" fmla="*/ 67 h 85"/>
                <a:gd name="T68" fmla="*/ 20 w 86"/>
                <a:gd name="T69" fmla="*/ 70 h 85"/>
                <a:gd name="T70" fmla="*/ 19 w 86"/>
                <a:gd name="T71" fmla="*/ 59 h 85"/>
                <a:gd name="T72" fmla="*/ 16 w 86"/>
                <a:gd name="T73" fmla="*/ 51 h 85"/>
                <a:gd name="T74" fmla="*/ 8 w 86"/>
                <a:gd name="T75" fmla="*/ 46 h 85"/>
                <a:gd name="T76" fmla="*/ 8 w 86"/>
                <a:gd name="T77" fmla="*/ 39 h 85"/>
                <a:gd name="T78" fmla="*/ 16 w 86"/>
                <a:gd name="T79" fmla="*/ 35 h 85"/>
                <a:gd name="T80" fmla="*/ 19 w 86"/>
                <a:gd name="T81" fmla="*/ 26 h 85"/>
                <a:gd name="T82" fmla="*/ 20 w 86"/>
                <a:gd name="T83" fmla="*/ 15 h 85"/>
                <a:gd name="T84" fmla="*/ 30 w 86"/>
                <a:gd name="T85" fmla="*/ 18 h 85"/>
                <a:gd name="T86" fmla="*/ 38 w 86"/>
                <a:gd name="T87" fmla="*/ 14 h 85"/>
                <a:gd name="T88" fmla="*/ 46 w 86"/>
                <a:gd name="T89" fmla="*/ 7 h 85"/>
                <a:gd name="T90" fmla="*/ 51 w 86"/>
                <a:gd name="T91" fmla="*/ 16 h 85"/>
                <a:gd name="T92" fmla="*/ 60 w 86"/>
                <a:gd name="T93" fmla="*/ 18 h 85"/>
                <a:gd name="T94" fmla="*/ 70 w 86"/>
                <a:gd name="T95" fmla="*/ 20 h 85"/>
                <a:gd name="T96" fmla="*/ 67 w 86"/>
                <a:gd name="T97" fmla="*/ 29 h 85"/>
                <a:gd name="T98" fmla="*/ 72 w 86"/>
                <a:gd name="T99" fmla="*/ 37 h 85"/>
                <a:gd name="T100" fmla="*/ 78 w 86"/>
                <a:gd name="T101" fmla="*/ 43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6" h="85">
                  <a:moveTo>
                    <a:pt x="85" y="36"/>
                  </a:moveTo>
                  <a:cubicBezTo>
                    <a:pt x="85" y="35"/>
                    <a:pt x="84" y="34"/>
                    <a:pt x="83" y="33"/>
                  </a:cubicBezTo>
                  <a:cubicBezTo>
                    <a:pt x="76" y="31"/>
                    <a:pt x="76" y="31"/>
                    <a:pt x="76" y="31"/>
                  </a:cubicBezTo>
                  <a:cubicBezTo>
                    <a:pt x="76" y="30"/>
                    <a:pt x="75" y="29"/>
                    <a:pt x="75" y="28"/>
                  </a:cubicBezTo>
                  <a:cubicBezTo>
                    <a:pt x="78" y="21"/>
                    <a:pt x="78" y="21"/>
                    <a:pt x="78" y="21"/>
                  </a:cubicBezTo>
                  <a:cubicBezTo>
                    <a:pt x="78" y="20"/>
                    <a:pt x="78" y="18"/>
                    <a:pt x="77" y="17"/>
                  </a:cubicBezTo>
                  <a:cubicBezTo>
                    <a:pt x="75" y="14"/>
                    <a:pt x="72" y="11"/>
                    <a:pt x="68" y="8"/>
                  </a:cubicBezTo>
                  <a:cubicBezTo>
                    <a:pt x="67" y="7"/>
                    <a:pt x="66" y="7"/>
                    <a:pt x="65" y="8"/>
                  </a:cubicBezTo>
                  <a:cubicBezTo>
                    <a:pt x="58" y="11"/>
                    <a:pt x="58" y="11"/>
                    <a:pt x="58" y="11"/>
                  </a:cubicBezTo>
                  <a:cubicBezTo>
                    <a:pt x="57" y="10"/>
                    <a:pt x="56" y="10"/>
                    <a:pt x="55" y="10"/>
                  </a:cubicBezTo>
                  <a:cubicBezTo>
                    <a:pt x="52" y="3"/>
                    <a:pt x="52" y="3"/>
                    <a:pt x="52" y="3"/>
                  </a:cubicBezTo>
                  <a:cubicBezTo>
                    <a:pt x="52" y="2"/>
                    <a:pt x="51" y="1"/>
                    <a:pt x="49" y="0"/>
                  </a:cubicBezTo>
                  <a:cubicBezTo>
                    <a:pt x="45" y="0"/>
                    <a:pt x="41" y="0"/>
                    <a:pt x="37" y="0"/>
                  </a:cubicBezTo>
                  <a:cubicBezTo>
                    <a:pt x="35" y="1"/>
                    <a:pt x="34" y="2"/>
                    <a:pt x="34" y="3"/>
                  </a:cubicBezTo>
                  <a:cubicBezTo>
                    <a:pt x="31" y="10"/>
                    <a:pt x="31" y="10"/>
                    <a:pt x="31" y="10"/>
                  </a:cubicBezTo>
                  <a:cubicBezTo>
                    <a:pt x="30" y="10"/>
                    <a:pt x="29" y="10"/>
                    <a:pt x="28" y="11"/>
                  </a:cubicBezTo>
                  <a:cubicBezTo>
                    <a:pt x="22" y="8"/>
                    <a:pt x="22" y="8"/>
                    <a:pt x="22" y="8"/>
                  </a:cubicBezTo>
                  <a:cubicBezTo>
                    <a:pt x="20" y="7"/>
                    <a:pt x="19" y="7"/>
                    <a:pt x="18" y="8"/>
                  </a:cubicBezTo>
                  <a:cubicBezTo>
                    <a:pt x="14" y="11"/>
                    <a:pt x="11" y="14"/>
                    <a:pt x="9" y="17"/>
                  </a:cubicBezTo>
                  <a:cubicBezTo>
                    <a:pt x="8" y="18"/>
                    <a:pt x="8" y="20"/>
                    <a:pt x="8" y="21"/>
                  </a:cubicBezTo>
                  <a:cubicBezTo>
                    <a:pt x="11" y="28"/>
                    <a:pt x="11" y="28"/>
                    <a:pt x="11" y="28"/>
                  </a:cubicBezTo>
                  <a:cubicBezTo>
                    <a:pt x="11" y="29"/>
                    <a:pt x="10" y="30"/>
                    <a:pt x="10" y="31"/>
                  </a:cubicBezTo>
                  <a:cubicBezTo>
                    <a:pt x="3" y="33"/>
                    <a:pt x="3" y="33"/>
                    <a:pt x="3" y="33"/>
                  </a:cubicBezTo>
                  <a:cubicBezTo>
                    <a:pt x="2" y="34"/>
                    <a:pt x="1" y="35"/>
                    <a:pt x="1" y="36"/>
                  </a:cubicBezTo>
                  <a:cubicBezTo>
                    <a:pt x="0" y="39"/>
                    <a:pt x="0" y="41"/>
                    <a:pt x="0" y="43"/>
                  </a:cubicBezTo>
                  <a:cubicBezTo>
                    <a:pt x="0" y="45"/>
                    <a:pt x="0" y="47"/>
                    <a:pt x="1" y="49"/>
                  </a:cubicBezTo>
                  <a:cubicBezTo>
                    <a:pt x="1" y="50"/>
                    <a:pt x="2" y="52"/>
                    <a:pt x="3" y="52"/>
                  </a:cubicBezTo>
                  <a:cubicBezTo>
                    <a:pt x="10" y="54"/>
                    <a:pt x="10" y="54"/>
                    <a:pt x="10" y="54"/>
                  </a:cubicBezTo>
                  <a:cubicBezTo>
                    <a:pt x="10" y="56"/>
                    <a:pt x="11" y="57"/>
                    <a:pt x="11" y="58"/>
                  </a:cubicBezTo>
                  <a:cubicBezTo>
                    <a:pt x="8" y="64"/>
                    <a:pt x="8" y="64"/>
                    <a:pt x="8" y="64"/>
                  </a:cubicBezTo>
                  <a:cubicBezTo>
                    <a:pt x="8" y="65"/>
                    <a:pt x="8" y="67"/>
                    <a:pt x="9" y="68"/>
                  </a:cubicBezTo>
                  <a:cubicBezTo>
                    <a:pt x="11" y="71"/>
                    <a:pt x="14" y="74"/>
                    <a:pt x="18" y="77"/>
                  </a:cubicBezTo>
                  <a:cubicBezTo>
                    <a:pt x="19" y="78"/>
                    <a:pt x="20" y="78"/>
                    <a:pt x="22" y="77"/>
                  </a:cubicBezTo>
                  <a:cubicBezTo>
                    <a:pt x="28" y="74"/>
                    <a:pt x="28" y="74"/>
                    <a:pt x="28" y="74"/>
                  </a:cubicBezTo>
                  <a:cubicBezTo>
                    <a:pt x="29" y="75"/>
                    <a:pt x="30" y="75"/>
                    <a:pt x="31" y="76"/>
                  </a:cubicBezTo>
                  <a:cubicBezTo>
                    <a:pt x="34" y="82"/>
                    <a:pt x="34" y="82"/>
                    <a:pt x="34" y="82"/>
                  </a:cubicBezTo>
                  <a:cubicBezTo>
                    <a:pt x="34" y="84"/>
                    <a:pt x="35" y="85"/>
                    <a:pt x="37" y="85"/>
                  </a:cubicBezTo>
                  <a:cubicBezTo>
                    <a:pt x="39" y="85"/>
                    <a:pt x="41" y="85"/>
                    <a:pt x="43" y="85"/>
                  </a:cubicBezTo>
                  <a:cubicBezTo>
                    <a:pt x="45" y="85"/>
                    <a:pt x="47" y="85"/>
                    <a:pt x="49" y="85"/>
                  </a:cubicBezTo>
                  <a:cubicBezTo>
                    <a:pt x="51" y="85"/>
                    <a:pt x="52" y="84"/>
                    <a:pt x="52" y="82"/>
                  </a:cubicBezTo>
                  <a:cubicBezTo>
                    <a:pt x="55" y="76"/>
                    <a:pt x="55" y="76"/>
                    <a:pt x="55" y="76"/>
                  </a:cubicBezTo>
                  <a:cubicBezTo>
                    <a:pt x="56" y="75"/>
                    <a:pt x="57" y="75"/>
                    <a:pt x="58" y="74"/>
                  </a:cubicBezTo>
                  <a:cubicBezTo>
                    <a:pt x="65" y="77"/>
                    <a:pt x="65" y="77"/>
                    <a:pt x="65" y="77"/>
                  </a:cubicBezTo>
                  <a:cubicBezTo>
                    <a:pt x="66" y="78"/>
                    <a:pt x="67" y="78"/>
                    <a:pt x="68" y="77"/>
                  </a:cubicBezTo>
                  <a:cubicBezTo>
                    <a:pt x="72" y="74"/>
                    <a:pt x="75" y="71"/>
                    <a:pt x="77" y="68"/>
                  </a:cubicBezTo>
                  <a:cubicBezTo>
                    <a:pt x="78" y="67"/>
                    <a:pt x="78" y="65"/>
                    <a:pt x="78" y="64"/>
                  </a:cubicBezTo>
                  <a:cubicBezTo>
                    <a:pt x="75" y="58"/>
                    <a:pt x="75" y="58"/>
                    <a:pt x="75" y="58"/>
                  </a:cubicBezTo>
                  <a:cubicBezTo>
                    <a:pt x="75" y="57"/>
                    <a:pt x="76" y="56"/>
                    <a:pt x="76" y="54"/>
                  </a:cubicBezTo>
                  <a:cubicBezTo>
                    <a:pt x="83" y="52"/>
                    <a:pt x="83" y="52"/>
                    <a:pt x="83" y="52"/>
                  </a:cubicBezTo>
                  <a:cubicBezTo>
                    <a:pt x="84" y="52"/>
                    <a:pt x="85" y="50"/>
                    <a:pt x="85" y="49"/>
                  </a:cubicBezTo>
                  <a:cubicBezTo>
                    <a:pt x="86" y="47"/>
                    <a:pt x="86" y="45"/>
                    <a:pt x="86" y="43"/>
                  </a:cubicBezTo>
                  <a:cubicBezTo>
                    <a:pt x="86" y="41"/>
                    <a:pt x="86" y="39"/>
                    <a:pt x="85" y="36"/>
                  </a:cubicBezTo>
                  <a:moveTo>
                    <a:pt x="78" y="46"/>
                  </a:moveTo>
                  <a:cubicBezTo>
                    <a:pt x="72" y="48"/>
                    <a:pt x="72" y="48"/>
                    <a:pt x="72" y="48"/>
                  </a:cubicBezTo>
                  <a:cubicBezTo>
                    <a:pt x="71" y="48"/>
                    <a:pt x="70" y="49"/>
                    <a:pt x="70" y="51"/>
                  </a:cubicBezTo>
                  <a:cubicBezTo>
                    <a:pt x="69" y="52"/>
                    <a:pt x="68" y="54"/>
                    <a:pt x="67" y="56"/>
                  </a:cubicBezTo>
                  <a:cubicBezTo>
                    <a:pt x="67" y="57"/>
                    <a:pt x="67" y="58"/>
                    <a:pt x="67" y="59"/>
                  </a:cubicBezTo>
                  <a:cubicBezTo>
                    <a:pt x="70" y="65"/>
                    <a:pt x="70" y="65"/>
                    <a:pt x="70" y="65"/>
                  </a:cubicBezTo>
                  <a:cubicBezTo>
                    <a:pt x="69" y="67"/>
                    <a:pt x="67" y="68"/>
                    <a:pt x="66" y="70"/>
                  </a:cubicBezTo>
                  <a:cubicBezTo>
                    <a:pt x="60" y="67"/>
                    <a:pt x="60" y="67"/>
                    <a:pt x="60" y="67"/>
                  </a:cubicBezTo>
                  <a:cubicBezTo>
                    <a:pt x="59" y="66"/>
                    <a:pt x="57" y="66"/>
                    <a:pt x="56" y="67"/>
                  </a:cubicBezTo>
                  <a:cubicBezTo>
                    <a:pt x="55" y="68"/>
                    <a:pt x="53" y="69"/>
                    <a:pt x="51" y="69"/>
                  </a:cubicBezTo>
                  <a:cubicBezTo>
                    <a:pt x="50" y="70"/>
                    <a:pt x="49" y="70"/>
                    <a:pt x="48" y="72"/>
                  </a:cubicBezTo>
                  <a:cubicBezTo>
                    <a:pt x="46" y="78"/>
                    <a:pt x="46" y="78"/>
                    <a:pt x="46" y="78"/>
                  </a:cubicBezTo>
                  <a:cubicBezTo>
                    <a:pt x="44" y="78"/>
                    <a:pt x="42" y="78"/>
                    <a:pt x="40" y="78"/>
                  </a:cubicBezTo>
                  <a:cubicBezTo>
                    <a:pt x="38" y="72"/>
                    <a:pt x="38" y="72"/>
                    <a:pt x="38" y="72"/>
                  </a:cubicBezTo>
                  <a:cubicBezTo>
                    <a:pt x="37" y="70"/>
                    <a:pt x="36" y="70"/>
                    <a:pt x="35" y="69"/>
                  </a:cubicBezTo>
                  <a:cubicBezTo>
                    <a:pt x="33" y="69"/>
                    <a:pt x="31" y="68"/>
                    <a:pt x="30" y="67"/>
                  </a:cubicBezTo>
                  <a:cubicBezTo>
                    <a:pt x="29" y="66"/>
                    <a:pt x="27" y="66"/>
                    <a:pt x="26" y="67"/>
                  </a:cubicBezTo>
                  <a:cubicBezTo>
                    <a:pt x="20" y="70"/>
                    <a:pt x="20" y="70"/>
                    <a:pt x="20" y="70"/>
                  </a:cubicBezTo>
                  <a:cubicBezTo>
                    <a:pt x="19" y="68"/>
                    <a:pt x="17" y="67"/>
                    <a:pt x="16" y="65"/>
                  </a:cubicBezTo>
                  <a:cubicBezTo>
                    <a:pt x="19" y="59"/>
                    <a:pt x="19" y="59"/>
                    <a:pt x="19" y="59"/>
                  </a:cubicBezTo>
                  <a:cubicBezTo>
                    <a:pt x="19" y="58"/>
                    <a:pt x="19" y="57"/>
                    <a:pt x="19" y="56"/>
                  </a:cubicBezTo>
                  <a:cubicBezTo>
                    <a:pt x="18" y="54"/>
                    <a:pt x="17" y="52"/>
                    <a:pt x="16" y="51"/>
                  </a:cubicBezTo>
                  <a:cubicBezTo>
                    <a:pt x="16" y="49"/>
                    <a:pt x="15" y="48"/>
                    <a:pt x="14" y="48"/>
                  </a:cubicBezTo>
                  <a:cubicBezTo>
                    <a:pt x="8" y="46"/>
                    <a:pt x="8" y="46"/>
                    <a:pt x="8" y="46"/>
                  </a:cubicBezTo>
                  <a:cubicBezTo>
                    <a:pt x="8" y="45"/>
                    <a:pt x="8" y="44"/>
                    <a:pt x="8" y="43"/>
                  </a:cubicBezTo>
                  <a:cubicBezTo>
                    <a:pt x="8" y="42"/>
                    <a:pt x="8" y="41"/>
                    <a:pt x="8" y="39"/>
                  </a:cubicBezTo>
                  <a:cubicBezTo>
                    <a:pt x="14" y="37"/>
                    <a:pt x="14" y="37"/>
                    <a:pt x="14" y="37"/>
                  </a:cubicBezTo>
                  <a:cubicBezTo>
                    <a:pt x="15" y="37"/>
                    <a:pt x="16" y="36"/>
                    <a:pt x="16" y="35"/>
                  </a:cubicBezTo>
                  <a:cubicBezTo>
                    <a:pt x="17" y="33"/>
                    <a:pt x="18" y="31"/>
                    <a:pt x="19" y="29"/>
                  </a:cubicBezTo>
                  <a:cubicBezTo>
                    <a:pt x="19" y="28"/>
                    <a:pt x="19" y="27"/>
                    <a:pt x="19" y="26"/>
                  </a:cubicBezTo>
                  <a:cubicBezTo>
                    <a:pt x="16" y="20"/>
                    <a:pt x="16" y="20"/>
                    <a:pt x="16" y="20"/>
                  </a:cubicBezTo>
                  <a:cubicBezTo>
                    <a:pt x="17" y="18"/>
                    <a:pt x="19" y="17"/>
                    <a:pt x="20" y="15"/>
                  </a:cubicBezTo>
                  <a:cubicBezTo>
                    <a:pt x="26" y="18"/>
                    <a:pt x="26" y="18"/>
                    <a:pt x="26" y="18"/>
                  </a:cubicBezTo>
                  <a:cubicBezTo>
                    <a:pt x="27" y="19"/>
                    <a:pt x="29" y="19"/>
                    <a:pt x="30" y="18"/>
                  </a:cubicBezTo>
                  <a:cubicBezTo>
                    <a:pt x="31" y="17"/>
                    <a:pt x="33" y="17"/>
                    <a:pt x="35" y="16"/>
                  </a:cubicBezTo>
                  <a:cubicBezTo>
                    <a:pt x="36" y="16"/>
                    <a:pt x="37" y="15"/>
                    <a:pt x="38" y="14"/>
                  </a:cubicBezTo>
                  <a:cubicBezTo>
                    <a:pt x="40" y="7"/>
                    <a:pt x="40" y="7"/>
                    <a:pt x="40" y="7"/>
                  </a:cubicBezTo>
                  <a:cubicBezTo>
                    <a:pt x="42" y="7"/>
                    <a:pt x="44" y="7"/>
                    <a:pt x="46" y="7"/>
                  </a:cubicBezTo>
                  <a:cubicBezTo>
                    <a:pt x="48" y="14"/>
                    <a:pt x="48" y="14"/>
                    <a:pt x="48" y="14"/>
                  </a:cubicBezTo>
                  <a:cubicBezTo>
                    <a:pt x="49" y="15"/>
                    <a:pt x="50" y="16"/>
                    <a:pt x="51" y="16"/>
                  </a:cubicBezTo>
                  <a:cubicBezTo>
                    <a:pt x="53" y="17"/>
                    <a:pt x="55" y="17"/>
                    <a:pt x="56" y="18"/>
                  </a:cubicBezTo>
                  <a:cubicBezTo>
                    <a:pt x="57" y="19"/>
                    <a:pt x="59" y="19"/>
                    <a:pt x="60" y="18"/>
                  </a:cubicBezTo>
                  <a:cubicBezTo>
                    <a:pt x="66" y="15"/>
                    <a:pt x="66" y="15"/>
                    <a:pt x="66" y="15"/>
                  </a:cubicBezTo>
                  <a:cubicBezTo>
                    <a:pt x="67" y="17"/>
                    <a:pt x="69" y="18"/>
                    <a:pt x="70" y="20"/>
                  </a:cubicBezTo>
                  <a:cubicBezTo>
                    <a:pt x="67" y="26"/>
                    <a:pt x="67" y="26"/>
                    <a:pt x="67" y="26"/>
                  </a:cubicBezTo>
                  <a:cubicBezTo>
                    <a:pt x="67" y="27"/>
                    <a:pt x="67" y="28"/>
                    <a:pt x="67" y="29"/>
                  </a:cubicBezTo>
                  <a:cubicBezTo>
                    <a:pt x="68" y="31"/>
                    <a:pt x="69" y="33"/>
                    <a:pt x="70" y="35"/>
                  </a:cubicBezTo>
                  <a:cubicBezTo>
                    <a:pt x="70" y="36"/>
                    <a:pt x="71" y="37"/>
                    <a:pt x="72" y="37"/>
                  </a:cubicBezTo>
                  <a:cubicBezTo>
                    <a:pt x="78" y="39"/>
                    <a:pt x="78" y="39"/>
                    <a:pt x="78" y="39"/>
                  </a:cubicBezTo>
                  <a:cubicBezTo>
                    <a:pt x="78" y="41"/>
                    <a:pt x="78" y="42"/>
                    <a:pt x="78" y="43"/>
                  </a:cubicBezTo>
                  <a:cubicBezTo>
                    <a:pt x="78" y="44"/>
                    <a:pt x="78" y="45"/>
                    <a:pt x="78" y="46"/>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087" name="淘宝店chenying0907 55"/>
            <p:cNvSpPr>
              <a:spLocks noEditPoints="1"/>
            </p:cNvSpPr>
            <p:nvPr/>
          </p:nvSpPr>
          <p:spPr bwMode="auto">
            <a:xfrm>
              <a:off x="887" y="1883"/>
              <a:ext cx="69" cy="68"/>
            </a:xfrm>
            <a:custGeom>
              <a:avLst/>
              <a:gdLst>
                <a:gd name="T0" fmla="*/ 17 w 34"/>
                <a:gd name="T1" fmla="*/ 0 h 34"/>
                <a:gd name="T2" fmla="*/ 0 w 34"/>
                <a:gd name="T3" fmla="*/ 17 h 34"/>
                <a:gd name="T4" fmla="*/ 17 w 34"/>
                <a:gd name="T5" fmla="*/ 34 h 34"/>
                <a:gd name="T6" fmla="*/ 34 w 34"/>
                <a:gd name="T7" fmla="*/ 17 h 34"/>
                <a:gd name="T8" fmla="*/ 17 w 34"/>
                <a:gd name="T9" fmla="*/ 0 h 34"/>
                <a:gd name="T10" fmla="*/ 17 w 34"/>
                <a:gd name="T11" fmla="*/ 26 h 34"/>
                <a:gd name="T12" fmla="*/ 7 w 34"/>
                <a:gd name="T13" fmla="*/ 17 h 34"/>
                <a:gd name="T14" fmla="*/ 17 w 34"/>
                <a:gd name="T15" fmla="*/ 7 h 34"/>
                <a:gd name="T16" fmla="*/ 27 w 34"/>
                <a:gd name="T17" fmla="*/ 17 h 34"/>
                <a:gd name="T18" fmla="*/ 17 w 34"/>
                <a:gd name="T19" fmla="*/ 26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0"/>
                  </a:moveTo>
                  <a:cubicBezTo>
                    <a:pt x="8" y="0"/>
                    <a:pt x="0" y="7"/>
                    <a:pt x="0" y="17"/>
                  </a:cubicBezTo>
                  <a:cubicBezTo>
                    <a:pt x="0" y="26"/>
                    <a:pt x="8" y="34"/>
                    <a:pt x="17" y="34"/>
                  </a:cubicBezTo>
                  <a:cubicBezTo>
                    <a:pt x="26" y="34"/>
                    <a:pt x="34" y="26"/>
                    <a:pt x="34" y="17"/>
                  </a:cubicBezTo>
                  <a:cubicBezTo>
                    <a:pt x="34" y="7"/>
                    <a:pt x="26" y="0"/>
                    <a:pt x="17" y="0"/>
                  </a:cubicBezTo>
                  <a:moveTo>
                    <a:pt x="17" y="26"/>
                  </a:moveTo>
                  <a:cubicBezTo>
                    <a:pt x="12" y="26"/>
                    <a:pt x="7" y="22"/>
                    <a:pt x="7" y="17"/>
                  </a:cubicBezTo>
                  <a:cubicBezTo>
                    <a:pt x="7" y="11"/>
                    <a:pt x="12" y="7"/>
                    <a:pt x="17" y="7"/>
                  </a:cubicBezTo>
                  <a:cubicBezTo>
                    <a:pt x="22" y="7"/>
                    <a:pt x="27" y="11"/>
                    <a:pt x="27" y="17"/>
                  </a:cubicBezTo>
                  <a:cubicBezTo>
                    <a:pt x="27" y="22"/>
                    <a:pt x="22" y="26"/>
                    <a:pt x="17" y="26"/>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
        <p:nvSpPr>
          <p:cNvPr id="44088" name="PA_任意多边形 56"/>
          <p:cNvSpPr>
            <a:spLocks noEditPoints="1"/>
          </p:cNvSpPr>
          <p:nvPr>
            <p:custDataLst>
              <p:tags r:id="rId3"/>
            </p:custDataLst>
          </p:nvPr>
        </p:nvSpPr>
        <p:spPr bwMode="auto">
          <a:xfrm>
            <a:off x="2328864" y="3136598"/>
            <a:ext cx="276225" cy="190559"/>
          </a:xfrm>
          <a:custGeom>
            <a:avLst/>
            <a:gdLst>
              <a:gd name="T0" fmla="*/ 82 w 86"/>
              <a:gd name="T1" fmla="*/ 7 h 59"/>
              <a:gd name="T2" fmla="*/ 74 w 86"/>
              <a:gd name="T3" fmla="*/ 4 h 59"/>
              <a:gd name="T4" fmla="*/ 66 w 86"/>
              <a:gd name="T5" fmla="*/ 7 h 59"/>
              <a:gd name="T6" fmla="*/ 63 w 86"/>
              <a:gd name="T7" fmla="*/ 15 h 59"/>
              <a:gd name="T8" fmla="*/ 64 w 86"/>
              <a:gd name="T9" fmla="*/ 20 h 59"/>
              <a:gd name="T10" fmla="*/ 50 w 86"/>
              <a:gd name="T11" fmla="*/ 32 h 59"/>
              <a:gd name="T12" fmla="*/ 42 w 86"/>
              <a:gd name="T13" fmla="*/ 30 h 59"/>
              <a:gd name="T14" fmla="*/ 35 w 86"/>
              <a:gd name="T15" fmla="*/ 32 h 59"/>
              <a:gd name="T16" fmla="*/ 25 w 86"/>
              <a:gd name="T17" fmla="*/ 20 h 59"/>
              <a:gd name="T18" fmla="*/ 23 w 86"/>
              <a:gd name="T19" fmla="*/ 4 h 59"/>
              <a:gd name="T20" fmla="*/ 14 w 86"/>
              <a:gd name="T21" fmla="*/ 0 h 59"/>
              <a:gd name="T22" fmla="*/ 4 w 86"/>
              <a:gd name="T23" fmla="*/ 4 h 59"/>
              <a:gd name="T24" fmla="*/ 0 w 86"/>
              <a:gd name="T25" fmla="*/ 14 h 59"/>
              <a:gd name="T26" fmla="*/ 4 w 86"/>
              <a:gd name="T27" fmla="*/ 23 h 59"/>
              <a:gd name="T28" fmla="*/ 14 w 86"/>
              <a:gd name="T29" fmla="*/ 27 h 59"/>
              <a:gd name="T30" fmla="*/ 20 w 86"/>
              <a:gd name="T31" fmla="*/ 25 h 59"/>
              <a:gd name="T32" fmla="*/ 30 w 86"/>
              <a:gd name="T33" fmla="*/ 37 h 59"/>
              <a:gd name="T34" fmla="*/ 32 w 86"/>
              <a:gd name="T35" fmla="*/ 55 h 59"/>
              <a:gd name="T36" fmla="*/ 42 w 86"/>
              <a:gd name="T37" fmla="*/ 59 h 59"/>
              <a:gd name="T38" fmla="*/ 52 w 86"/>
              <a:gd name="T39" fmla="*/ 55 h 59"/>
              <a:gd name="T40" fmla="*/ 55 w 86"/>
              <a:gd name="T41" fmla="*/ 38 h 59"/>
              <a:gd name="T42" fmla="*/ 69 w 86"/>
              <a:gd name="T43" fmla="*/ 25 h 59"/>
              <a:gd name="T44" fmla="*/ 74 w 86"/>
              <a:gd name="T45" fmla="*/ 27 h 59"/>
              <a:gd name="T46" fmla="*/ 82 w 86"/>
              <a:gd name="T47" fmla="*/ 23 h 59"/>
              <a:gd name="T48" fmla="*/ 86 w 86"/>
              <a:gd name="T49" fmla="*/ 15 h 59"/>
              <a:gd name="T50" fmla="*/ 82 w 86"/>
              <a:gd name="T51" fmla="*/ 7 h 59"/>
              <a:gd name="T52" fmla="*/ 9 w 86"/>
              <a:gd name="T53" fmla="*/ 18 h 59"/>
              <a:gd name="T54" fmla="*/ 8 w 86"/>
              <a:gd name="T55" fmla="*/ 14 h 59"/>
              <a:gd name="T56" fmla="*/ 9 w 86"/>
              <a:gd name="T57" fmla="*/ 9 h 59"/>
              <a:gd name="T58" fmla="*/ 14 w 86"/>
              <a:gd name="T59" fmla="*/ 8 h 59"/>
              <a:gd name="T60" fmla="*/ 18 w 86"/>
              <a:gd name="T61" fmla="*/ 9 h 59"/>
              <a:gd name="T62" fmla="*/ 18 w 86"/>
              <a:gd name="T63" fmla="*/ 18 h 59"/>
              <a:gd name="T64" fmla="*/ 9 w 86"/>
              <a:gd name="T65" fmla="*/ 18 h 59"/>
              <a:gd name="T66" fmla="*/ 77 w 86"/>
              <a:gd name="T67" fmla="*/ 18 h 59"/>
              <a:gd name="T68" fmla="*/ 71 w 86"/>
              <a:gd name="T69" fmla="*/ 18 h 59"/>
              <a:gd name="T70" fmla="*/ 70 w 86"/>
              <a:gd name="T71" fmla="*/ 15 h 59"/>
              <a:gd name="T72" fmla="*/ 71 w 86"/>
              <a:gd name="T73" fmla="*/ 12 h 59"/>
              <a:gd name="T74" fmla="*/ 74 w 86"/>
              <a:gd name="T75" fmla="*/ 11 h 59"/>
              <a:gd name="T76" fmla="*/ 77 w 86"/>
              <a:gd name="T77" fmla="*/ 12 h 59"/>
              <a:gd name="T78" fmla="*/ 78 w 86"/>
              <a:gd name="T79" fmla="*/ 15 h 59"/>
              <a:gd name="T80" fmla="*/ 77 w 86"/>
              <a:gd name="T81" fmla="*/ 18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86" h="59">
                <a:moveTo>
                  <a:pt x="82" y="7"/>
                </a:moveTo>
                <a:cubicBezTo>
                  <a:pt x="80" y="5"/>
                  <a:pt x="77" y="4"/>
                  <a:pt x="74" y="4"/>
                </a:cubicBezTo>
                <a:cubicBezTo>
                  <a:pt x="71" y="4"/>
                  <a:pt x="68" y="5"/>
                  <a:pt x="66" y="7"/>
                </a:cubicBezTo>
                <a:cubicBezTo>
                  <a:pt x="64" y="9"/>
                  <a:pt x="63" y="12"/>
                  <a:pt x="63" y="15"/>
                </a:cubicBezTo>
                <a:cubicBezTo>
                  <a:pt x="63" y="17"/>
                  <a:pt x="63" y="18"/>
                  <a:pt x="64" y="20"/>
                </a:cubicBezTo>
                <a:cubicBezTo>
                  <a:pt x="50" y="32"/>
                  <a:pt x="50" y="32"/>
                  <a:pt x="50" y="32"/>
                </a:cubicBezTo>
                <a:cubicBezTo>
                  <a:pt x="47" y="31"/>
                  <a:pt x="45" y="30"/>
                  <a:pt x="42" y="30"/>
                </a:cubicBezTo>
                <a:cubicBezTo>
                  <a:pt x="40" y="30"/>
                  <a:pt x="37" y="31"/>
                  <a:pt x="35" y="32"/>
                </a:cubicBezTo>
                <a:cubicBezTo>
                  <a:pt x="25" y="20"/>
                  <a:pt x="25" y="20"/>
                  <a:pt x="25" y="20"/>
                </a:cubicBezTo>
                <a:cubicBezTo>
                  <a:pt x="28" y="15"/>
                  <a:pt x="27" y="8"/>
                  <a:pt x="23" y="4"/>
                </a:cubicBezTo>
                <a:cubicBezTo>
                  <a:pt x="21" y="2"/>
                  <a:pt x="17" y="0"/>
                  <a:pt x="14" y="0"/>
                </a:cubicBezTo>
                <a:cubicBezTo>
                  <a:pt x="10" y="0"/>
                  <a:pt x="7" y="2"/>
                  <a:pt x="4" y="4"/>
                </a:cubicBezTo>
                <a:cubicBezTo>
                  <a:pt x="2" y="7"/>
                  <a:pt x="0" y="10"/>
                  <a:pt x="0" y="14"/>
                </a:cubicBezTo>
                <a:cubicBezTo>
                  <a:pt x="0" y="17"/>
                  <a:pt x="2" y="20"/>
                  <a:pt x="4" y="23"/>
                </a:cubicBezTo>
                <a:cubicBezTo>
                  <a:pt x="7" y="25"/>
                  <a:pt x="10" y="27"/>
                  <a:pt x="14" y="27"/>
                </a:cubicBezTo>
                <a:cubicBezTo>
                  <a:pt x="16" y="27"/>
                  <a:pt x="18" y="26"/>
                  <a:pt x="20" y="25"/>
                </a:cubicBezTo>
                <a:cubicBezTo>
                  <a:pt x="30" y="37"/>
                  <a:pt x="30" y="37"/>
                  <a:pt x="30" y="37"/>
                </a:cubicBezTo>
                <a:cubicBezTo>
                  <a:pt x="27" y="43"/>
                  <a:pt x="27" y="50"/>
                  <a:pt x="32" y="55"/>
                </a:cubicBezTo>
                <a:cubicBezTo>
                  <a:pt x="35" y="58"/>
                  <a:pt x="38" y="59"/>
                  <a:pt x="42" y="59"/>
                </a:cubicBezTo>
                <a:cubicBezTo>
                  <a:pt x="46" y="59"/>
                  <a:pt x="50" y="58"/>
                  <a:pt x="52" y="55"/>
                </a:cubicBezTo>
                <a:cubicBezTo>
                  <a:pt x="57" y="50"/>
                  <a:pt x="58" y="43"/>
                  <a:pt x="55" y="38"/>
                </a:cubicBezTo>
                <a:cubicBezTo>
                  <a:pt x="69" y="25"/>
                  <a:pt x="69" y="25"/>
                  <a:pt x="69" y="25"/>
                </a:cubicBezTo>
                <a:cubicBezTo>
                  <a:pt x="71" y="26"/>
                  <a:pt x="72" y="27"/>
                  <a:pt x="74" y="27"/>
                </a:cubicBezTo>
                <a:cubicBezTo>
                  <a:pt x="77" y="27"/>
                  <a:pt x="80" y="25"/>
                  <a:pt x="82" y="23"/>
                </a:cubicBezTo>
                <a:cubicBezTo>
                  <a:pt x="85" y="21"/>
                  <a:pt x="86" y="18"/>
                  <a:pt x="86" y="15"/>
                </a:cubicBezTo>
                <a:cubicBezTo>
                  <a:pt x="86" y="12"/>
                  <a:pt x="85" y="9"/>
                  <a:pt x="82" y="7"/>
                </a:cubicBezTo>
                <a:moveTo>
                  <a:pt x="9" y="18"/>
                </a:moveTo>
                <a:cubicBezTo>
                  <a:pt x="8" y="17"/>
                  <a:pt x="8" y="15"/>
                  <a:pt x="8" y="14"/>
                </a:cubicBezTo>
                <a:cubicBezTo>
                  <a:pt x="8" y="12"/>
                  <a:pt x="8" y="10"/>
                  <a:pt x="9" y="9"/>
                </a:cubicBezTo>
                <a:cubicBezTo>
                  <a:pt x="11" y="8"/>
                  <a:pt x="12" y="8"/>
                  <a:pt x="14" y="8"/>
                </a:cubicBezTo>
                <a:cubicBezTo>
                  <a:pt x="15" y="8"/>
                  <a:pt x="17" y="8"/>
                  <a:pt x="18" y="9"/>
                </a:cubicBezTo>
                <a:cubicBezTo>
                  <a:pt x="20" y="12"/>
                  <a:pt x="20" y="15"/>
                  <a:pt x="18" y="18"/>
                </a:cubicBezTo>
                <a:cubicBezTo>
                  <a:pt x="16" y="20"/>
                  <a:pt x="12" y="20"/>
                  <a:pt x="9" y="18"/>
                </a:cubicBezTo>
                <a:moveTo>
                  <a:pt x="77" y="18"/>
                </a:moveTo>
                <a:cubicBezTo>
                  <a:pt x="76" y="20"/>
                  <a:pt x="73" y="20"/>
                  <a:pt x="71" y="18"/>
                </a:cubicBezTo>
                <a:cubicBezTo>
                  <a:pt x="71" y="17"/>
                  <a:pt x="70" y="16"/>
                  <a:pt x="70" y="15"/>
                </a:cubicBezTo>
                <a:cubicBezTo>
                  <a:pt x="70" y="14"/>
                  <a:pt x="71" y="13"/>
                  <a:pt x="71" y="12"/>
                </a:cubicBezTo>
                <a:cubicBezTo>
                  <a:pt x="72" y="11"/>
                  <a:pt x="73" y="11"/>
                  <a:pt x="74" y="11"/>
                </a:cubicBezTo>
                <a:cubicBezTo>
                  <a:pt x="75" y="11"/>
                  <a:pt x="76" y="11"/>
                  <a:pt x="77" y="12"/>
                </a:cubicBezTo>
                <a:cubicBezTo>
                  <a:pt x="78" y="13"/>
                  <a:pt x="78" y="14"/>
                  <a:pt x="78" y="15"/>
                </a:cubicBezTo>
                <a:cubicBezTo>
                  <a:pt x="78" y="16"/>
                  <a:pt x="78" y="17"/>
                  <a:pt x="77" y="18"/>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nvGrpSpPr>
          <p:cNvPr id="39" name="PA_淘宝店chenying0907 38"/>
          <p:cNvGrpSpPr/>
          <p:nvPr>
            <p:custDataLst>
              <p:tags r:id="rId4"/>
            </p:custDataLst>
          </p:nvPr>
        </p:nvGrpSpPr>
        <p:grpSpPr>
          <a:xfrm>
            <a:off x="-9190" y="0"/>
            <a:ext cx="620750" cy="791858"/>
            <a:chOff x="0" y="-21236"/>
            <a:chExt cx="3311527" cy="4224338"/>
          </a:xfrm>
        </p:grpSpPr>
        <p:sp>
          <p:nvSpPr>
            <p:cNvPr id="51" name="淘宝店chenying0907 37"/>
            <p:cNvSpPr/>
            <p:nvPr/>
          </p:nvSpPr>
          <p:spPr bwMode="auto">
            <a:xfrm rot="5400000">
              <a:off x="-264318" y="627258"/>
              <a:ext cx="3840163" cy="3311525"/>
            </a:xfrm>
            <a:custGeom>
              <a:avLst/>
              <a:gdLst>
                <a:gd name="T0" fmla="*/ 0 w 2419"/>
                <a:gd name="T1" fmla="*/ 0 h 2086"/>
                <a:gd name="T2" fmla="*/ 753 w 2419"/>
                <a:gd name="T3" fmla="*/ 2008 h 2086"/>
                <a:gd name="T4" fmla="*/ 1228 w 2419"/>
                <a:gd name="T5" fmla="*/ 2086 h 2086"/>
                <a:gd name="T6" fmla="*/ 2419 w 2419"/>
                <a:gd name="T7" fmla="*/ 2086 h 2086"/>
                <a:gd name="T8" fmla="*/ 0 w 2419"/>
                <a:gd name="T9" fmla="*/ 0 h 2086"/>
              </a:gdLst>
              <a:ahLst/>
              <a:cxnLst>
                <a:cxn ang="0">
                  <a:pos x="T0" y="T1"/>
                </a:cxn>
                <a:cxn ang="0">
                  <a:pos x="T2" y="T3"/>
                </a:cxn>
                <a:cxn ang="0">
                  <a:pos x="T4" y="T5"/>
                </a:cxn>
                <a:cxn ang="0">
                  <a:pos x="T6" y="T7"/>
                </a:cxn>
                <a:cxn ang="0">
                  <a:pos x="T8" y="T9"/>
                </a:cxn>
              </a:cxnLst>
              <a:rect l="0" t="0" r="r" b="b"/>
              <a:pathLst>
                <a:path w="2419" h="2086">
                  <a:moveTo>
                    <a:pt x="0" y="0"/>
                  </a:moveTo>
                  <a:lnTo>
                    <a:pt x="753" y="2008"/>
                  </a:lnTo>
                  <a:lnTo>
                    <a:pt x="1228" y="2086"/>
                  </a:lnTo>
                  <a:lnTo>
                    <a:pt x="2419" y="2086"/>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淘宝店chenying0907 38"/>
            <p:cNvSpPr/>
            <p:nvPr/>
          </p:nvSpPr>
          <p:spPr bwMode="auto">
            <a:xfrm rot="5400000">
              <a:off x="927895" y="-825304"/>
              <a:ext cx="1579563" cy="3187700"/>
            </a:xfrm>
            <a:custGeom>
              <a:avLst/>
              <a:gdLst>
                <a:gd name="T0" fmla="*/ 242 w 995"/>
                <a:gd name="T1" fmla="*/ 0 h 2008"/>
                <a:gd name="T2" fmla="*/ 0 w 995"/>
                <a:gd name="T3" fmla="*/ 305 h 2008"/>
                <a:gd name="T4" fmla="*/ 0 w 995"/>
                <a:gd name="T5" fmla="*/ 1845 h 2008"/>
                <a:gd name="T6" fmla="*/ 995 w 995"/>
                <a:gd name="T7" fmla="*/ 2008 h 2008"/>
                <a:gd name="T8" fmla="*/ 242 w 995"/>
                <a:gd name="T9" fmla="*/ 0 h 2008"/>
              </a:gdLst>
              <a:ahLst/>
              <a:cxnLst>
                <a:cxn ang="0">
                  <a:pos x="T0" y="T1"/>
                </a:cxn>
                <a:cxn ang="0">
                  <a:pos x="T2" y="T3"/>
                </a:cxn>
                <a:cxn ang="0">
                  <a:pos x="T4" y="T5"/>
                </a:cxn>
                <a:cxn ang="0">
                  <a:pos x="T6" y="T7"/>
                </a:cxn>
                <a:cxn ang="0">
                  <a:pos x="T8" y="T9"/>
                </a:cxn>
              </a:cxnLst>
              <a:rect l="0" t="0" r="r" b="b"/>
              <a:pathLst>
                <a:path w="995" h="2008">
                  <a:moveTo>
                    <a:pt x="242" y="0"/>
                  </a:moveTo>
                  <a:lnTo>
                    <a:pt x="0" y="305"/>
                  </a:lnTo>
                  <a:lnTo>
                    <a:pt x="0" y="1845"/>
                  </a:lnTo>
                  <a:lnTo>
                    <a:pt x="995" y="2008"/>
                  </a:lnTo>
                  <a:lnTo>
                    <a:pt x="242"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淘宝店chenying0907 39"/>
            <p:cNvSpPr/>
            <p:nvPr/>
          </p:nvSpPr>
          <p:spPr bwMode="auto">
            <a:xfrm rot="5400000">
              <a:off x="-975519" y="954283"/>
              <a:ext cx="2333625" cy="382588"/>
            </a:xfrm>
            <a:custGeom>
              <a:avLst/>
              <a:gdLst>
                <a:gd name="T0" fmla="*/ 0 w 1470"/>
                <a:gd name="T1" fmla="*/ 0 h 241"/>
                <a:gd name="T2" fmla="*/ 0 w 1470"/>
                <a:gd name="T3" fmla="*/ 233 h 241"/>
                <a:gd name="T4" fmla="*/ 0 w 1470"/>
                <a:gd name="T5" fmla="*/ 241 h 241"/>
                <a:gd name="T6" fmla="*/ 1470 w 1470"/>
                <a:gd name="T7" fmla="*/ 241 h 241"/>
                <a:gd name="T8" fmla="*/ 0 w 1470"/>
                <a:gd name="T9" fmla="*/ 0 h 241"/>
              </a:gdLst>
              <a:ahLst/>
              <a:cxnLst>
                <a:cxn ang="0">
                  <a:pos x="T0" y="T1"/>
                </a:cxn>
                <a:cxn ang="0">
                  <a:pos x="T2" y="T3"/>
                </a:cxn>
                <a:cxn ang="0">
                  <a:pos x="T4" y="T5"/>
                </a:cxn>
                <a:cxn ang="0">
                  <a:pos x="T6" y="T7"/>
                </a:cxn>
                <a:cxn ang="0">
                  <a:pos x="T8" y="T9"/>
                </a:cxn>
              </a:cxnLst>
              <a:rect l="0" t="0" r="r" b="b"/>
              <a:pathLst>
                <a:path w="1470" h="241">
                  <a:moveTo>
                    <a:pt x="0" y="0"/>
                  </a:moveTo>
                  <a:lnTo>
                    <a:pt x="0" y="233"/>
                  </a:lnTo>
                  <a:lnTo>
                    <a:pt x="0" y="241"/>
                  </a:lnTo>
                  <a:lnTo>
                    <a:pt x="1470" y="241"/>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24" name="PA_淘宝店chenying0907 10"/>
          <p:cNvGrpSpPr/>
          <p:nvPr>
            <p:custDataLst>
              <p:tags r:id="rId5"/>
            </p:custDataLst>
          </p:nvPr>
        </p:nvGrpSpPr>
        <p:grpSpPr bwMode="auto">
          <a:xfrm>
            <a:off x="5453764" y="240427"/>
            <a:ext cx="3675063" cy="2475676"/>
            <a:chOff x="0" y="0"/>
            <a:chExt cx="2724" cy="1835"/>
          </a:xfrm>
        </p:grpSpPr>
        <p:sp>
          <p:nvSpPr>
            <p:cNvPr id="25" name="Oval 11"/>
            <p:cNvSpPr>
              <a:spLocks noChangeArrowheads="1"/>
            </p:cNvSpPr>
            <p:nvPr/>
          </p:nvSpPr>
          <p:spPr bwMode="auto">
            <a:xfrm flipV="1">
              <a:off x="0" y="1755"/>
              <a:ext cx="2724" cy="80"/>
            </a:xfrm>
            <a:prstGeom prst="ellipse">
              <a:avLst/>
            </a:prstGeom>
            <a:gradFill rotWithShape="1">
              <a:gsLst>
                <a:gs pos="0">
                  <a:schemeClr val="tx1">
                    <a:alpha val="20000"/>
                  </a:schemeClr>
                </a:gs>
                <a:gs pos="100000">
                  <a:schemeClr val="tx1">
                    <a:gamma/>
                    <a:shade val="46275"/>
                    <a:invGamma/>
                    <a:alpha val="0"/>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26" name="Group 12"/>
            <p:cNvGrpSpPr/>
            <p:nvPr/>
          </p:nvGrpSpPr>
          <p:grpSpPr bwMode="auto">
            <a:xfrm>
              <a:off x="240" y="0"/>
              <a:ext cx="2246" cy="1810"/>
              <a:chOff x="0" y="0"/>
              <a:chExt cx="2556" cy="1958"/>
            </a:xfrm>
          </p:grpSpPr>
          <p:pic>
            <p:nvPicPr>
              <p:cNvPr id="27" name="Picture 13" descr="apple icons"/>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0" y="0"/>
                <a:ext cx="2556" cy="1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Rectangle 14" descr="Money"/>
              <p:cNvSpPr>
                <a:spLocks noChangeArrowheads="1"/>
              </p:cNvSpPr>
              <p:nvPr/>
            </p:nvSpPr>
            <p:spPr bwMode="auto">
              <a:xfrm>
                <a:off x="99" y="100"/>
                <a:ext cx="2358" cy="1336"/>
              </a:xfrm>
              <a:prstGeom prst="rect">
                <a:avLst/>
              </a:prstGeom>
              <a:blipFill dpi="0" rotWithShape="1">
                <a:blip r:embed="rId9"/>
                <a:srcRect/>
                <a:stretch>
                  <a:fillRect b="-16791"/>
                </a:stretch>
              </a:blip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2" name="PA_文本框 4"/>
          <p:cNvSpPr txBox="1">
            <a:spLocks noChangeArrowheads="1"/>
          </p:cNvSpPr>
          <p:nvPr>
            <p:custDataLst>
              <p:tags r:id="rId6"/>
            </p:custDataLst>
          </p:nvPr>
        </p:nvSpPr>
        <p:spPr bwMode="auto">
          <a:xfrm>
            <a:off x="414709" y="179892"/>
            <a:ext cx="1706880" cy="3987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anose="020B0604020202020204" pitchFamily="34" charset="0"/>
              <a:buNone/>
            </a:pPr>
            <a:r>
              <a:rPr lang="zh-CN" altLang="en-US" sz="2000" dirty="0" smtClean="0">
                <a:solidFill>
                  <a:schemeClr val="tx1">
                    <a:lumMod val="65000"/>
                    <a:lumOff val="35000"/>
                  </a:schemeClr>
                </a:solidFill>
                <a:latin typeface="微软雅黑 Light" panose="020B0502040204020203" pitchFamily="34" charset="-122"/>
                <a:ea typeface="微软雅黑 Light" panose="020B0502040204020203" pitchFamily="34" charset="-122"/>
              </a:rPr>
              <a:t>具体需求分析</a:t>
            </a:r>
          </a:p>
        </p:txBody>
      </p:sp>
      <p:sp>
        <p:nvSpPr>
          <p:cNvPr id="100" name="文本框 99"/>
          <p:cNvSpPr txBox="1"/>
          <p:nvPr/>
        </p:nvSpPr>
        <p:spPr>
          <a:xfrm>
            <a:off x="274320" y="645478"/>
            <a:ext cx="5080000" cy="337185"/>
          </a:xfrm>
          <a:prstGeom prst="rect">
            <a:avLst/>
          </a:prstGeom>
          <a:noFill/>
          <a:ln w="9525">
            <a:noFill/>
          </a:ln>
        </p:spPr>
        <p:txBody>
          <a:bodyPr>
            <a:spAutoFit/>
          </a:bodyPr>
          <a:lstStyle/>
          <a:p>
            <a:pPr indent="0"/>
            <a:r>
              <a:rPr lang="zh-CN" sz="1600" b="1">
                <a:latin typeface="Cambria" panose="02040503050406030204" charset="0"/>
                <a:ea typeface="宋体" panose="02010600030101010101" pitchFamily="2" charset="-122"/>
              </a:rPr>
              <a:t>适应性需求</a:t>
            </a:r>
            <a:endParaRPr lang="zh-CN" altLang="en-US"/>
          </a:p>
        </p:txBody>
      </p:sp>
      <p:sp>
        <p:nvSpPr>
          <p:cNvPr id="3" name="文本框 2"/>
          <p:cNvSpPr txBox="1"/>
          <p:nvPr/>
        </p:nvSpPr>
        <p:spPr>
          <a:xfrm>
            <a:off x="274320" y="982663"/>
            <a:ext cx="5080000" cy="737235"/>
          </a:xfrm>
          <a:prstGeom prst="rect">
            <a:avLst/>
          </a:prstGeom>
          <a:noFill/>
          <a:ln w="9525">
            <a:noFill/>
          </a:ln>
        </p:spPr>
        <p:txBody>
          <a:bodyPr>
            <a:spAutoFit/>
          </a:bodyPr>
          <a:lstStyle/>
          <a:p>
            <a:pPr indent="0"/>
            <a:r>
              <a:rPr lang="en-US" sz="1050" b="0">
                <a:latin typeface="Calibri" panose="020F0502020204030204" charset="0"/>
              </a:rPr>
              <a:t> </a:t>
            </a:r>
            <a:r>
              <a:rPr lang="zh-CN" sz="1050" b="0">
                <a:ea typeface="宋体" panose="02010600030101010101" pitchFamily="2" charset="-122"/>
              </a:rPr>
              <a:t>依赖于用户当前的位置信息。</a:t>
            </a:r>
          </a:p>
          <a:p>
            <a:pPr indent="0"/>
            <a:r>
              <a:rPr lang="zh-CN" sz="1050" b="0">
                <a:ea typeface="宋体" panose="02010600030101010101" pitchFamily="2" charset="-122"/>
              </a:rPr>
              <a:t>该约球微信小程序，如果用户选择寻找周边球场公告或是建立公告在当前位置，则需要用户当前的位置信息，并与腾讯地图的</a:t>
            </a:r>
            <a:r>
              <a:rPr lang="en-US" sz="1050" b="0">
                <a:latin typeface="宋体" panose="02010600030101010101" pitchFamily="2" charset="-122"/>
              </a:rPr>
              <a:t>api</a:t>
            </a:r>
            <a:r>
              <a:rPr lang="zh-CN" sz="1050" b="0">
                <a:ea typeface="宋体" panose="02010600030101010101" pitchFamily="2" charset="-122"/>
              </a:rPr>
              <a:t>相连，根据其位置信息，将在地图上展现周边的公告或是在地图上建立自己的公告。</a:t>
            </a:r>
            <a:endParaRPr lang="zh-CN" altLang="en-US"/>
          </a:p>
        </p:txBody>
      </p:sp>
      <p:sp>
        <p:nvSpPr>
          <p:cNvPr id="4" name="文本框 3"/>
          <p:cNvSpPr txBox="1"/>
          <p:nvPr/>
        </p:nvSpPr>
        <p:spPr>
          <a:xfrm>
            <a:off x="374015" y="1802448"/>
            <a:ext cx="5080000" cy="337185"/>
          </a:xfrm>
          <a:prstGeom prst="rect">
            <a:avLst/>
          </a:prstGeom>
          <a:noFill/>
          <a:ln w="9525">
            <a:noFill/>
          </a:ln>
        </p:spPr>
        <p:txBody>
          <a:bodyPr>
            <a:spAutoFit/>
          </a:bodyPr>
          <a:lstStyle/>
          <a:p>
            <a:pPr indent="0"/>
            <a:r>
              <a:rPr lang="en-US" sz="1600" b="1">
                <a:latin typeface="Cambria" panose="02040503050406030204" charset="0"/>
                <a:ea typeface="宋体" panose="02010600030101010101" pitchFamily="2" charset="-122"/>
                <a:cs typeface="Times New Roman" panose="02020603050405020304" pitchFamily="18" charset="0"/>
              </a:rPr>
              <a:t>CSCI</a:t>
            </a:r>
            <a:r>
              <a:rPr lang="zh-CN" sz="1600" b="1">
                <a:latin typeface="Cambria" panose="02040503050406030204" charset="0"/>
                <a:ea typeface="宋体" panose="02010600030101010101" pitchFamily="2" charset="-122"/>
              </a:rPr>
              <a:t>环境需求</a:t>
            </a:r>
            <a:endParaRPr lang="zh-CN" altLang="en-US"/>
          </a:p>
        </p:txBody>
      </p:sp>
      <p:sp>
        <p:nvSpPr>
          <p:cNvPr id="5" name="文本框 4"/>
          <p:cNvSpPr txBox="1"/>
          <p:nvPr/>
        </p:nvSpPr>
        <p:spPr>
          <a:xfrm>
            <a:off x="62865" y="2139950"/>
            <a:ext cx="4811395" cy="575945"/>
          </a:xfrm>
          <a:prstGeom prst="rect">
            <a:avLst/>
          </a:prstGeom>
          <a:noFill/>
          <a:ln w="9525">
            <a:noFill/>
          </a:ln>
        </p:spPr>
        <p:txBody>
          <a:bodyPr wrap="square">
            <a:spAutoFit/>
          </a:bodyPr>
          <a:lstStyle/>
          <a:p>
            <a:pPr indent="266700"/>
            <a:r>
              <a:rPr lang="en-US" altLang="zh-CN" sz="1050" b="0">
                <a:ea typeface="宋体" panose="02010600030101010101" pitchFamily="2" charset="-122"/>
              </a:rPr>
              <a:t>1.</a:t>
            </a:r>
            <a:r>
              <a:rPr lang="zh-CN" sz="1050" b="0">
                <a:ea typeface="宋体" panose="02010600030101010101" pitchFamily="2" charset="-122"/>
              </a:rPr>
              <a:t>硬件环境：可安装微信的任意移动终端</a:t>
            </a:r>
          </a:p>
          <a:p>
            <a:pPr indent="266700"/>
            <a:r>
              <a:rPr lang="zh-CN" sz="1050" b="0">
                <a:ea typeface="宋体" panose="02010600030101010101" pitchFamily="2" charset="-122"/>
              </a:rPr>
              <a:t>         </a:t>
            </a:r>
            <a:r>
              <a:rPr lang="en-US" altLang="zh-CN" sz="1050" b="0">
                <a:ea typeface="宋体" panose="02010600030101010101" pitchFamily="2" charset="-122"/>
              </a:rPr>
              <a:t>2.</a:t>
            </a:r>
            <a:r>
              <a:rPr lang="zh-CN" sz="1050" b="0">
                <a:ea typeface="宋体" panose="02010600030101010101" pitchFamily="2" charset="-122"/>
              </a:rPr>
              <a:t>操作系统：安卓，</a:t>
            </a:r>
            <a:r>
              <a:rPr lang="en-US" sz="1050" b="0">
                <a:latin typeface="宋体" panose="02010600030101010101" pitchFamily="2" charset="-122"/>
              </a:rPr>
              <a:t>ios</a:t>
            </a:r>
            <a:endParaRPr lang="zh-CN" sz="1050" b="0">
              <a:ea typeface="宋体" panose="02010600030101010101" pitchFamily="2" charset="-122"/>
            </a:endParaRPr>
          </a:p>
          <a:p>
            <a:pPr indent="266700"/>
            <a:r>
              <a:rPr lang="zh-CN" sz="1050" b="0">
                <a:ea typeface="宋体" panose="02010600030101010101" pitchFamily="2" charset="-122"/>
              </a:rPr>
              <a:t>         </a:t>
            </a:r>
            <a:r>
              <a:rPr lang="en-US" altLang="zh-CN" sz="1050" b="0">
                <a:ea typeface="宋体" panose="02010600030101010101" pitchFamily="2" charset="-122"/>
              </a:rPr>
              <a:t>3 .</a:t>
            </a:r>
            <a:r>
              <a:rPr lang="zh-CN" sz="1050" b="0">
                <a:ea typeface="宋体" panose="02010600030101010101" pitchFamily="2" charset="-122"/>
              </a:rPr>
              <a:t>支持环境：微信小程序</a:t>
            </a:r>
            <a:endParaRPr lang="zh-CN" altLang="en-US"/>
          </a:p>
        </p:txBody>
      </p:sp>
      <p:sp>
        <p:nvSpPr>
          <p:cNvPr id="6" name="文本框 5"/>
          <p:cNvSpPr txBox="1"/>
          <p:nvPr/>
        </p:nvSpPr>
        <p:spPr>
          <a:xfrm>
            <a:off x="374015" y="2857818"/>
            <a:ext cx="5080000" cy="337185"/>
          </a:xfrm>
          <a:prstGeom prst="rect">
            <a:avLst/>
          </a:prstGeom>
          <a:noFill/>
          <a:ln w="9525">
            <a:noFill/>
          </a:ln>
        </p:spPr>
        <p:txBody>
          <a:bodyPr>
            <a:spAutoFit/>
          </a:bodyPr>
          <a:lstStyle/>
          <a:p>
            <a:pPr indent="0"/>
            <a:r>
              <a:rPr lang="zh-CN" sz="1600" b="1">
                <a:ea typeface="宋体" panose="02010600030101010101" pitchFamily="2" charset="-122"/>
              </a:rPr>
              <a:t>计算机硬件需求</a:t>
            </a:r>
            <a:endParaRPr lang="zh-CN" altLang="en-US"/>
          </a:p>
        </p:txBody>
      </p:sp>
      <p:sp>
        <p:nvSpPr>
          <p:cNvPr id="7" name="文本框 6"/>
          <p:cNvSpPr txBox="1"/>
          <p:nvPr/>
        </p:nvSpPr>
        <p:spPr>
          <a:xfrm>
            <a:off x="374015" y="3240405"/>
            <a:ext cx="5080000" cy="1222375"/>
          </a:xfrm>
          <a:prstGeom prst="rect">
            <a:avLst/>
          </a:prstGeom>
          <a:noFill/>
          <a:ln w="9525">
            <a:noFill/>
          </a:ln>
        </p:spPr>
        <p:txBody>
          <a:bodyPr>
            <a:spAutoFit/>
          </a:bodyPr>
          <a:lstStyle/>
          <a:p>
            <a:pPr indent="0"/>
            <a:r>
              <a:rPr lang="en-US" altLang="zh-CN" sz="1050" b="0">
                <a:ea typeface="宋体" panose="02010600030101010101" pitchFamily="2" charset="-122"/>
              </a:rPr>
              <a:t>1.</a:t>
            </a:r>
            <a:r>
              <a:rPr lang="zh-CN" sz="1050" b="0">
                <a:ea typeface="宋体" panose="02010600030101010101" pitchFamily="2" charset="-122"/>
              </a:rPr>
              <a:t>客户端：</a:t>
            </a:r>
          </a:p>
          <a:p>
            <a:pPr indent="0"/>
            <a:r>
              <a:rPr lang="zh-CN" sz="1050" b="0">
                <a:ea typeface="宋体" panose="02010600030101010101" pitchFamily="2" charset="-122"/>
              </a:rPr>
              <a:t>任意可以支持微信的移动终端</a:t>
            </a:r>
            <a:endParaRPr lang="en-US" sz="1050" b="0">
              <a:latin typeface="Calibri" panose="020F0502020204030204" charset="0"/>
            </a:endParaRPr>
          </a:p>
          <a:p>
            <a:pPr indent="0"/>
            <a:r>
              <a:rPr lang="en-US" sz="1050" b="0">
                <a:latin typeface="Calibri" panose="020F0502020204030204" charset="0"/>
              </a:rPr>
              <a:t> 2.</a:t>
            </a:r>
            <a:r>
              <a:rPr lang="zh-CN" sz="1050" b="0">
                <a:ea typeface="宋体" panose="02010600030101010101" pitchFamily="2" charset="-122"/>
              </a:rPr>
              <a:t>服务器端：</a:t>
            </a:r>
            <a:endParaRPr lang="en-US" sz="1050" b="0">
              <a:latin typeface="宋体" panose="02010600030101010101" pitchFamily="2" charset="-122"/>
            </a:endParaRPr>
          </a:p>
          <a:p>
            <a:pPr indent="0"/>
            <a:r>
              <a:rPr lang="en-US" sz="1050" b="0">
                <a:latin typeface="宋体" panose="02010600030101010101" pitchFamily="2" charset="-122"/>
              </a:rPr>
              <a:t>1GHZ</a:t>
            </a:r>
            <a:r>
              <a:rPr lang="zh-CN" sz="1050" b="0">
                <a:ea typeface="宋体" panose="02010600030101010101" pitchFamily="2" charset="-122"/>
              </a:rPr>
              <a:t>或更高主频的</a:t>
            </a:r>
            <a:r>
              <a:rPr lang="en-US" sz="1050" b="0">
                <a:latin typeface="Calibri" panose="020F0502020204030204" charset="0"/>
              </a:rPr>
              <a:t>cpu</a:t>
            </a:r>
            <a:endParaRPr lang="zh-CN" sz="1050" b="0">
              <a:ea typeface="宋体" panose="02010600030101010101" pitchFamily="2" charset="-122"/>
            </a:endParaRPr>
          </a:p>
          <a:p>
            <a:pPr indent="0"/>
            <a:r>
              <a:rPr lang="zh-CN" sz="1050" b="0">
                <a:ea typeface="宋体" panose="02010600030101010101" pitchFamily="2" charset="-122"/>
              </a:rPr>
              <a:t>推荐内存为</a:t>
            </a:r>
            <a:r>
              <a:rPr lang="en-US" sz="1050" b="0">
                <a:latin typeface="宋体" panose="02010600030101010101" pitchFamily="2" charset="-122"/>
              </a:rPr>
              <a:t>1G</a:t>
            </a:r>
            <a:endParaRPr lang="zh-CN" sz="1050" b="0">
              <a:ea typeface="宋体" panose="02010600030101010101" pitchFamily="2" charset="-122"/>
            </a:endParaRPr>
          </a:p>
          <a:p>
            <a:pPr indent="0"/>
            <a:r>
              <a:rPr lang="zh-CN" sz="1050" b="0">
                <a:ea typeface="宋体" panose="02010600030101010101" pitchFamily="2" charset="-122"/>
              </a:rPr>
              <a:t>至少有</a:t>
            </a:r>
            <a:r>
              <a:rPr lang="en-US" sz="1050" b="0">
                <a:latin typeface="宋体" panose="02010600030101010101" pitchFamily="2" charset="-122"/>
              </a:rPr>
              <a:t>1</a:t>
            </a:r>
            <a:r>
              <a:rPr lang="en-US" sz="1050" b="0">
                <a:latin typeface="Calibri" panose="020F0502020204030204" charset="0"/>
              </a:rPr>
              <a:t>0</a:t>
            </a:r>
            <a:r>
              <a:rPr lang="en-US" sz="1050" b="0">
                <a:latin typeface="宋体" panose="02010600030101010101" pitchFamily="2" charset="-122"/>
              </a:rPr>
              <a:t>GB</a:t>
            </a:r>
            <a:r>
              <a:rPr lang="zh-CN" sz="1050" b="0">
                <a:ea typeface="宋体" panose="02010600030101010101" pitchFamily="2" charset="-122"/>
              </a:rPr>
              <a:t>可用磁盘空间</a:t>
            </a:r>
          </a:p>
          <a:p>
            <a:pPr indent="0"/>
            <a:r>
              <a:rPr lang="zh-CN" sz="1050" b="0">
                <a:ea typeface="宋体" panose="02010600030101010101" pitchFamily="2" charset="-122"/>
              </a:rPr>
              <a:t>主机含有</a:t>
            </a:r>
            <a:r>
              <a:rPr lang="en-US" sz="1050" b="0">
                <a:latin typeface="宋体" panose="02010600030101010101" pitchFamily="2" charset="-122"/>
              </a:rPr>
              <a:t>1</a:t>
            </a:r>
            <a:r>
              <a:rPr lang="en-US" sz="1050" b="0">
                <a:latin typeface="Calibri" panose="020F0502020204030204" charset="0"/>
              </a:rPr>
              <a:t>00</a:t>
            </a:r>
            <a:r>
              <a:rPr lang="en-US" sz="1050" b="0">
                <a:latin typeface="宋体" panose="02010600030101010101" pitchFamily="2" charset="-122"/>
              </a:rPr>
              <a:t>M</a:t>
            </a:r>
            <a:r>
              <a:rPr lang="zh-CN" sz="1050" b="0">
                <a:ea typeface="宋体" panose="02010600030101010101" pitchFamily="2" charset="-122"/>
              </a:rPr>
              <a:t>以上网卡</a:t>
            </a:r>
            <a:endParaRPr lang="zh-CN" altLang="en-US"/>
          </a:p>
        </p:txBody>
      </p:sp>
      <p:sp>
        <p:nvSpPr>
          <p:cNvPr id="8" name="文本框 7"/>
          <p:cNvSpPr txBox="1"/>
          <p:nvPr/>
        </p:nvSpPr>
        <p:spPr>
          <a:xfrm>
            <a:off x="2499360" y="2784793"/>
            <a:ext cx="5080000" cy="822325"/>
          </a:xfrm>
          <a:prstGeom prst="rect">
            <a:avLst/>
          </a:prstGeom>
          <a:noFill/>
          <a:ln w="9525">
            <a:noFill/>
          </a:ln>
        </p:spPr>
        <p:txBody>
          <a:bodyPr>
            <a:spAutoFit/>
          </a:bodyPr>
          <a:lstStyle/>
          <a:p>
            <a:pPr indent="0"/>
            <a:r>
              <a:rPr lang="zh-CN" sz="1600" b="1">
                <a:ea typeface="宋体" panose="02010600030101010101" pitchFamily="2" charset="-122"/>
              </a:rPr>
              <a:t>计算机硬件资源利用需求</a:t>
            </a:r>
            <a:endParaRPr lang="zh-CN" sz="1050" b="0">
              <a:ea typeface="宋体" panose="02010600030101010101" pitchFamily="2" charset="-122"/>
            </a:endParaRPr>
          </a:p>
          <a:p>
            <a:pPr indent="0"/>
            <a:r>
              <a:rPr lang="zh-CN" sz="1050" b="0">
                <a:ea typeface="宋体" panose="02010600030101010101" pitchFamily="2" charset="-122"/>
              </a:rPr>
              <a:t>该微信小程序所需硬件资源较少，为防止发布后发生卡顿现象或是其他不可预见的异常，在发布之前会用多台移动终端进行内部测试，若系统表现稳定，则会发布出去，达到最终目的。</a:t>
            </a:r>
            <a:endParaRPr lang="zh-CN" altLang="en-US"/>
          </a:p>
        </p:txBody>
      </p:sp>
      <p:sp>
        <p:nvSpPr>
          <p:cNvPr id="9" name="文本框 8"/>
          <p:cNvSpPr txBox="1"/>
          <p:nvPr/>
        </p:nvSpPr>
        <p:spPr>
          <a:xfrm>
            <a:off x="2605405" y="3802380"/>
            <a:ext cx="5080000" cy="660400"/>
          </a:xfrm>
          <a:prstGeom prst="rect">
            <a:avLst/>
          </a:prstGeom>
          <a:noFill/>
          <a:ln w="9525">
            <a:noFill/>
          </a:ln>
        </p:spPr>
        <p:txBody>
          <a:bodyPr>
            <a:spAutoFit/>
          </a:bodyPr>
          <a:lstStyle/>
          <a:p>
            <a:pPr indent="0"/>
            <a:r>
              <a:rPr lang="zh-CN" sz="1600" b="1">
                <a:ea typeface="宋体" panose="02010600030101010101" pitchFamily="2" charset="-122"/>
              </a:rPr>
              <a:t>计算机软件需求</a:t>
            </a:r>
            <a:endParaRPr lang="en-US" sz="1050" b="0">
              <a:solidFill>
                <a:srgbClr val="333333"/>
              </a:solidFill>
              <a:latin typeface="微软雅黑" panose="020B0503020204020204" pitchFamily="34" charset="-122"/>
            </a:endParaRPr>
          </a:p>
          <a:p>
            <a:pPr indent="0"/>
            <a:r>
              <a:rPr lang="en-US" sz="1050" b="0">
                <a:solidFill>
                  <a:srgbClr val="333333"/>
                </a:solidFill>
                <a:latin typeface="微软雅黑" panose="020B0503020204020204" pitchFamily="34" charset="-122"/>
              </a:rPr>
              <a:t>1.</a:t>
            </a:r>
            <a:r>
              <a:rPr lang="zh-CN" sz="1050" b="0">
                <a:ea typeface="宋体" panose="02010600030101010101" pitchFamily="2" charset="-122"/>
              </a:rPr>
              <a:t>安卓手机</a:t>
            </a:r>
            <a:r>
              <a:rPr lang="zh-CN" sz="1050" b="0">
                <a:solidFill>
                  <a:srgbClr val="333333"/>
                </a:solidFill>
                <a:ea typeface="微软雅黑" panose="020B0503020204020204" pitchFamily="34" charset="-122"/>
              </a:rPr>
              <a:t>：系统要求：安卓4.0以上系统适用  2.iPhone：系统要求：iPhone6.1-iPhone8.0以上系统适用3.ipad：系统要求：iPad6.1-iPad8.0以上系统适用</a:t>
            </a:r>
            <a:endParaRPr lang="zh-CN" altLang="en-US"/>
          </a:p>
        </p:txBody>
      </p:sp>
    </p:spTree>
  </p:cSld>
  <p:clrMapOvr>
    <a:masterClrMapping/>
  </p:clrMapOvr>
  <p:transition spd="slow" advClick="0" advTm="0">
    <p:wip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PA_淘宝店chenying0907 9"/>
          <p:cNvGrpSpPr/>
          <p:nvPr>
            <p:custDataLst>
              <p:tags r:id="rId1"/>
            </p:custDataLst>
          </p:nvPr>
        </p:nvGrpSpPr>
        <p:grpSpPr>
          <a:xfrm>
            <a:off x="-1" y="-21236"/>
            <a:ext cx="3311528" cy="5164737"/>
            <a:chOff x="-1" y="-21236"/>
            <a:chExt cx="3311528" cy="5164737"/>
          </a:xfrm>
        </p:grpSpPr>
        <p:sp>
          <p:nvSpPr>
            <p:cNvPr id="3" name="淘宝店chenying0907 36"/>
            <p:cNvSpPr/>
            <p:nvPr/>
          </p:nvSpPr>
          <p:spPr bwMode="auto">
            <a:xfrm rot="5400000">
              <a:off x="-424350" y="3444764"/>
              <a:ext cx="2123086" cy="1274387"/>
            </a:xfrm>
            <a:custGeom>
              <a:avLst/>
              <a:gdLst/>
              <a:ahLst/>
              <a:cxnLst/>
              <a:rect l="l" t="t" r="r" b="b"/>
              <a:pathLst>
                <a:path w="2123086" h="1274387">
                  <a:moveTo>
                    <a:pt x="0" y="252037"/>
                  </a:moveTo>
                  <a:lnTo>
                    <a:pt x="2123086" y="0"/>
                  </a:lnTo>
                  <a:lnTo>
                    <a:pt x="2123086" y="1274387"/>
                  </a:lnTo>
                  <a:lnTo>
                    <a:pt x="1182688" y="1274387"/>
                  </a:lnTo>
                  <a:close/>
                </a:path>
              </a:pathLst>
            </a:custGeom>
            <a:solidFill>
              <a:schemeClr val="accent3"/>
            </a:solidFill>
            <a:ln>
              <a:noFill/>
            </a:ln>
          </p:spPr>
          <p:txBody>
            <a:bodyPr vert="horz" wrap="square" lIns="91440" tIns="45720" rIns="91440" bIns="45720" numCol="1" anchor="t" anchorCtr="0" compatLnSpc="1"/>
            <a:lstStyle/>
            <a:p>
              <a:endParaRPr lang="zh-CN" altLang="en-US"/>
            </a:p>
          </p:txBody>
        </p:sp>
        <p:sp>
          <p:nvSpPr>
            <p:cNvPr id="4" name="淘宝店chenying0907 37"/>
            <p:cNvSpPr/>
            <p:nvPr/>
          </p:nvSpPr>
          <p:spPr bwMode="auto">
            <a:xfrm rot="5400000">
              <a:off x="-264318" y="627258"/>
              <a:ext cx="3840163" cy="3311525"/>
            </a:xfrm>
            <a:custGeom>
              <a:avLst/>
              <a:gdLst>
                <a:gd name="T0" fmla="*/ 0 w 2419"/>
                <a:gd name="T1" fmla="*/ 0 h 2086"/>
                <a:gd name="T2" fmla="*/ 753 w 2419"/>
                <a:gd name="T3" fmla="*/ 2008 h 2086"/>
                <a:gd name="T4" fmla="*/ 1228 w 2419"/>
                <a:gd name="T5" fmla="*/ 2086 h 2086"/>
                <a:gd name="T6" fmla="*/ 2419 w 2419"/>
                <a:gd name="T7" fmla="*/ 2086 h 2086"/>
                <a:gd name="T8" fmla="*/ 0 w 2419"/>
                <a:gd name="T9" fmla="*/ 0 h 2086"/>
              </a:gdLst>
              <a:ahLst/>
              <a:cxnLst>
                <a:cxn ang="0">
                  <a:pos x="T0" y="T1"/>
                </a:cxn>
                <a:cxn ang="0">
                  <a:pos x="T2" y="T3"/>
                </a:cxn>
                <a:cxn ang="0">
                  <a:pos x="T4" y="T5"/>
                </a:cxn>
                <a:cxn ang="0">
                  <a:pos x="T6" y="T7"/>
                </a:cxn>
                <a:cxn ang="0">
                  <a:pos x="T8" y="T9"/>
                </a:cxn>
              </a:cxnLst>
              <a:rect l="0" t="0" r="r" b="b"/>
              <a:pathLst>
                <a:path w="2419" h="2086">
                  <a:moveTo>
                    <a:pt x="0" y="0"/>
                  </a:moveTo>
                  <a:lnTo>
                    <a:pt x="753" y="2008"/>
                  </a:lnTo>
                  <a:lnTo>
                    <a:pt x="1228" y="2086"/>
                  </a:lnTo>
                  <a:lnTo>
                    <a:pt x="2419" y="2086"/>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 name="淘宝店chenying0907 38"/>
            <p:cNvSpPr/>
            <p:nvPr/>
          </p:nvSpPr>
          <p:spPr bwMode="auto">
            <a:xfrm rot="5400000">
              <a:off x="927895" y="-825304"/>
              <a:ext cx="1579563" cy="3187700"/>
            </a:xfrm>
            <a:custGeom>
              <a:avLst/>
              <a:gdLst>
                <a:gd name="T0" fmla="*/ 242 w 995"/>
                <a:gd name="T1" fmla="*/ 0 h 2008"/>
                <a:gd name="T2" fmla="*/ 0 w 995"/>
                <a:gd name="T3" fmla="*/ 305 h 2008"/>
                <a:gd name="T4" fmla="*/ 0 w 995"/>
                <a:gd name="T5" fmla="*/ 1845 h 2008"/>
                <a:gd name="T6" fmla="*/ 995 w 995"/>
                <a:gd name="T7" fmla="*/ 2008 h 2008"/>
                <a:gd name="T8" fmla="*/ 242 w 995"/>
                <a:gd name="T9" fmla="*/ 0 h 2008"/>
              </a:gdLst>
              <a:ahLst/>
              <a:cxnLst>
                <a:cxn ang="0">
                  <a:pos x="T0" y="T1"/>
                </a:cxn>
                <a:cxn ang="0">
                  <a:pos x="T2" y="T3"/>
                </a:cxn>
                <a:cxn ang="0">
                  <a:pos x="T4" y="T5"/>
                </a:cxn>
                <a:cxn ang="0">
                  <a:pos x="T6" y="T7"/>
                </a:cxn>
                <a:cxn ang="0">
                  <a:pos x="T8" y="T9"/>
                </a:cxn>
              </a:cxnLst>
              <a:rect l="0" t="0" r="r" b="b"/>
              <a:pathLst>
                <a:path w="995" h="2008">
                  <a:moveTo>
                    <a:pt x="242" y="0"/>
                  </a:moveTo>
                  <a:lnTo>
                    <a:pt x="0" y="305"/>
                  </a:lnTo>
                  <a:lnTo>
                    <a:pt x="0" y="1845"/>
                  </a:lnTo>
                  <a:lnTo>
                    <a:pt x="995" y="2008"/>
                  </a:lnTo>
                  <a:lnTo>
                    <a:pt x="242"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 name="淘宝店chenying0907 39"/>
            <p:cNvSpPr/>
            <p:nvPr/>
          </p:nvSpPr>
          <p:spPr bwMode="auto">
            <a:xfrm rot="5400000">
              <a:off x="-975519" y="954283"/>
              <a:ext cx="2333625" cy="382588"/>
            </a:xfrm>
            <a:custGeom>
              <a:avLst/>
              <a:gdLst>
                <a:gd name="T0" fmla="*/ 0 w 1470"/>
                <a:gd name="T1" fmla="*/ 0 h 241"/>
                <a:gd name="T2" fmla="*/ 0 w 1470"/>
                <a:gd name="T3" fmla="*/ 233 h 241"/>
                <a:gd name="T4" fmla="*/ 0 w 1470"/>
                <a:gd name="T5" fmla="*/ 241 h 241"/>
                <a:gd name="T6" fmla="*/ 1470 w 1470"/>
                <a:gd name="T7" fmla="*/ 241 h 241"/>
                <a:gd name="T8" fmla="*/ 0 w 1470"/>
                <a:gd name="T9" fmla="*/ 0 h 241"/>
              </a:gdLst>
              <a:ahLst/>
              <a:cxnLst>
                <a:cxn ang="0">
                  <a:pos x="T0" y="T1"/>
                </a:cxn>
                <a:cxn ang="0">
                  <a:pos x="T2" y="T3"/>
                </a:cxn>
                <a:cxn ang="0">
                  <a:pos x="T4" y="T5"/>
                </a:cxn>
                <a:cxn ang="0">
                  <a:pos x="T6" y="T7"/>
                </a:cxn>
                <a:cxn ang="0">
                  <a:pos x="T8" y="T9"/>
                </a:cxn>
              </a:cxnLst>
              <a:rect l="0" t="0" r="r" b="b"/>
              <a:pathLst>
                <a:path w="1470" h="241">
                  <a:moveTo>
                    <a:pt x="0" y="0"/>
                  </a:moveTo>
                  <a:lnTo>
                    <a:pt x="0" y="233"/>
                  </a:lnTo>
                  <a:lnTo>
                    <a:pt x="0" y="241"/>
                  </a:lnTo>
                  <a:lnTo>
                    <a:pt x="1470" y="241"/>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11" name="PA_淘宝店chenying0907 10"/>
          <p:cNvSpPr/>
          <p:nvPr>
            <p:custDataLst>
              <p:tags r:id="rId2"/>
            </p:custDataLst>
          </p:nvPr>
        </p:nvSpPr>
        <p:spPr>
          <a:xfrm>
            <a:off x="480834" y="703128"/>
            <a:ext cx="2381945" cy="3737242"/>
          </a:xfrm>
          <a:prstGeom prst="rect">
            <a:avLst/>
          </a:prstGeom>
          <a:solidFill>
            <a:schemeClr val="bg1">
              <a:alpha val="85000"/>
            </a:schemeClr>
          </a:solidFill>
          <a:ln>
            <a:noFill/>
          </a:ln>
          <a:effectLst>
            <a:outerShdw blurRad="368300" dist="63500" dir="4620000" algn="tl"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PA_文本框 11"/>
          <p:cNvSpPr txBox="1"/>
          <p:nvPr>
            <p:custDataLst>
              <p:tags r:id="rId3"/>
            </p:custDataLst>
          </p:nvPr>
        </p:nvSpPr>
        <p:spPr>
          <a:xfrm>
            <a:off x="695359" y="3403384"/>
            <a:ext cx="1091848" cy="584775"/>
          </a:xfrm>
          <a:prstGeom prst="rect">
            <a:avLst/>
          </a:prstGeom>
          <a:noFill/>
        </p:spPr>
        <p:txBody>
          <a:bodyPr wrap="square" lIns="0" rIns="0" rtlCol="0">
            <a:spAutoFit/>
          </a:bodyPr>
          <a:lstStyle/>
          <a:p>
            <a:pPr algn="dist"/>
            <a:r>
              <a:rPr lang="zh-CN" altLang="en-US" sz="3200" dirty="0">
                <a:ln w="6350">
                  <a:noFill/>
                </a:ln>
                <a:solidFill>
                  <a:schemeClr val="accent3"/>
                </a:solidFill>
                <a:latin typeface="微软雅黑 Light" panose="020B0502040204020203" pitchFamily="34" charset="-122"/>
                <a:ea typeface="微软雅黑 Light" panose="020B0502040204020203" pitchFamily="34" charset="-122"/>
              </a:rPr>
              <a:t>目录</a:t>
            </a:r>
            <a:endParaRPr lang="zh-CN" altLang="en-US" sz="3200" dirty="0">
              <a:ln w="6350">
                <a:noFill/>
              </a:ln>
              <a:solidFill>
                <a:schemeClr val="bg1">
                  <a:lumMod val="50000"/>
                </a:schemeClr>
              </a:solidFill>
              <a:latin typeface="微软雅黑 Light" panose="020B0502040204020203" pitchFamily="34" charset="-122"/>
              <a:ea typeface="微软雅黑 Light" panose="020B0502040204020203" pitchFamily="34" charset="-122"/>
            </a:endParaRPr>
          </a:p>
        </p:txBody>
      </p:sp>
      <p:sp>
        <p:nvSpPr>
          <p:cNvPr id="13" name="PA_文本框 12"/>
          <p:cNvSpPr txBox="1"/>
          <p:nvPr>
            <p:custDataLst>
              <p:tags r:id="rId4"/>
            </p:custDataLst>
          </p:nvPr>
        </p:nvSpPr>
        <p:spPr>
          <a:xfrm>
            <a:off x="695359" y="3928625"/>
            <a:ext cx="1091848" cy="276999"/>
          </a:xfrm>
          <a:prstGeom prst="rect">
            <a:avLst/>
          </a:prstGeom>
          <a:noFill/>
        </p:spPr>
        <p:txBody>
          <a:bodyPr wrap="square" lIns="0" rIns="0" rtlCol="0">
            <a:spAutoFit/>
          </a:bodyPr>
          <a:lstStyle/>
          <a:p>
            <a:pPr algn="dist"/>
            <a:r>
              <a:rPr lang="en-US" altLang="zh-CN" sz="1200" dirty="0">
                <a:ln w="6350">
                  <a:noFill/>
                </a:ln>
                <a:solidFill>
                  <a:schemeClr val="bg1">
                    <a:lumMod val="50000"/>
                  </a:schemeClr>
                </a:solidFill>
                <a:latin typeface="微软雅黑 Light" panose="020B0502040204020203" pitchFamily="34" charset="-122"/>
                <a:ea typeface="微软雅黑 Light" panose="020B0502040204020203" pitchFamily="34" charset="-122"/>
              </a:rPr>
              <a:t>CONTENTS</a:t>
            </a:r>
            <a:endParaRPr lang="zh-CN" altLang="en-US" sz="1200" dirty="0">
              <a:ln w="6350">
                <a:noFill/>
              </a:ln>
              <a:solidFill>
                <a:schemeClr val="bg1">
                  <a:lumMod val="50000"/>
                </a:schemeClr>
              </a:solidFill>
              <a:latin typeface="微软雅黑 Light" panose="020B0502040204020203" pitchFamily="34" charset="-122"/>
              <a:ea typeface="微软雅黑 Light" panose="020B0502040204020203" pitchFamily="34" charset="-122"/>
            </a:endParaRPr>
          </a:p>
        </p:txBody>
      </p:sp>
      <p:grpSp>
        <p:nvGrpSpPr>
          <p:cNvPr id="2" name="PA_淘宝店chenying0907 1"/>
          <p:cNvGrpSpPr/>
          <p:nvPr>
            <p:custDataLst>
              <p:tags r:id="rId5"/>
            </p:custDataLst>
          </p:nvPr>
        </p:nvGrpSpPr>
        <p:grpSpPr>
          <a:xfrm>
            <a:off x="4241135" y="670977"/>
            <a:ext cx="1481252" cy="523220"/>
            <a:chOff x="4241135" y="664220"/>
            <a:chExt cx="1481252" cy="523220"/>
          </a:xfrm>
        </p:grpSpPr>
        <p:sp>
          <p:nvSpPr>
            <p:cNvPr id="17" name="PA_文本框 16"/>
            <p:cNvSpPr txBox="1"/>
            <p:nvPr>
              <p:custDataLst>
                <p:tags r:id="rId26"/>
              </p:custDataLst>
            </p:nvPr>
          </p:nvSpPr>
          <p:spPr>
            <a:xfrm>
              <a:off x="4241135" y="664220"/>
              <a:ext cx="522900" cy="523220"/>
            </a:xfrm>
            <a:prstGeom prst="rect">
              <a:avLst/>
            </a:prstGeom>
            <a:noFill/>
          </p:spPr>
          <p:txBody>
            <a:bodyPr wrap="none" rtlCol="0">
              <a:spAutoFit/>
            </a:bodyPr>
            <a:lstStyle/>
            <a:p>
              <a:r>
                <a:rPr lang="en-US" altLang="zh-CN" sz="2800" dirty="0">
                  <a:solidFill>
                    <a:schemeClr val="bg1">
                      <a:lumMod val="50000"/>
                    </a:schemeClr>
                  </a:solidFill>
                  <a:latin typeface="微软雅黑 Light" panose="020B0502040204020203" pitchFamily="34" charset="-122"/>
                  <a:ea typeface="微软雅黑 Light" panose="020B0502040204020203" pitchFamily="34" charset="-122"/>
                </a:rPr>
                <a:t>01</a:t>
              </a:r>
              <a:endParaRPr lang="zh-CN" altLang="en-US" sz="2800" dirty="0">
                <a:solidFill>
                  <a:schemeClr val="bg1">
                    <a:lumMod val="50000"/>
                  </a:schemeClr>
                </a:solidFill>
                <a:latin typeface="微软雅黑 Light" panose="020B0502040204020203" pitchFamily="34" charset="-122"/>
                <a:ea typeface="微软雅黑 Light" panose="020B0502040204020203" pitchFamily="34" charset="-122"/>
              </a:endParaRPr>
            </a:p>
          </p:txBody>
        </p:sp>
        <p:sp>
          <p:nvSpPr>
            <p:cNvPr id="18" name="PA_文本框 17"/>
            <p:cNvSpPr txBox="1"/>
            <p:nvPr>
              <p:custDataLst>
                <p:tags r:id="rId27"/>
              </p:custDataLst>
            </p:nvPr>
          </p:nvSpPr>
          <p:spPr>
            <a:xfrm>
              <a:off x="5076056" y="741164"/>
              <a:ext cx="646331" cy="369332"/>
            </a:xfrm>
            <a:prstGeom prst="rect">
              <a:avLst/>
            </a:prstGeom>
            <a:noFill/>
          </p:spPr>
          <p:txBody>
            <a:bodyPr wrap="none" rtlCol="0">
              <a:spAutoFit/>
            </a:bodyPr>
            <a:lstStyle/>
            <a:p>
              <a:r>
                <a:rPr lang="zh-CN" altLang="en-US" dirty="0" smtClean="0">
                  <a:solidFill>
                    <a:schemeClr val="bg1">
                      <a:lumMod val="50000"/>
                    </a:schemeClr>
                  </a:solidFill>
                  <a:latin typeface="微软雅黑 Light" panose="020B0502040204020203" pitchFamily="34" charset="-122"/>
                  <a:ea typeface="微软雅黑 Light" panose="020B0502040204020203" pitchFamily="34" charset="-122"/>
                </a:rPr>
                <a:t>概述</a:t>
              </a:r>
              <a:endParaRPr lang="zh-CN" altLang="en-US" dirty="0">
                <a:solidFill>
                  <a:schemeClr val="bg1">
                    <a:lumMod val="50000"/>
                  </a:schemeClr>
                </a:solidFill>
                <a:latin typeface="微软雅黑 Light" panose="020B0502040204020203" pitchFamily="34" charset="-122"/>
                <a:ea typeface="微软雅黑 Light" panose="020B0502040204020203" pitchFamily="34" charset="-122"/>
              </a:endParaRPr>
            </a:p>
          </p:txBody>
        </p:sp>
        <p:grpSp>
          <p:nvGrpSpPr>
            <p:cNvPr id="40" name="PA_淘宝店chenying0907 39"/>
            <p:cNvGrpSpPr/>
            <p:nvPr>
              <p:custDataLst>
                <p:tags r:id="rId28"/>
              </p:custDataLst>
            </p:nvPr>
          </p:nvGrpSpPr>
          <p:grpSpPr>
            <a:xfrm>
              <a:off x="4542184" y="719179"/>
              <a:ext cx="307149" cy="413301"/>
              <a:chOff x="4211960" y="594800"/>
              <a:chExt cx="374475" cy="662059"/>
            </a:xfrm>
          </p:grpSpPr>
          <p:sp>
            <p:nvSpPr>
              <p:cNvPr id="37" name="直角三角形 36"/>
              <p:cNvSpPr/>
              <p:nvPr/>
            </p:nvSpPr>
            <p:spPr>
              <a:xfrm rot="16200000">
                <a:off x="4068168" y="738592"/>
                <a:ext cx="662059" cy="374475"/>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0" name="直接连接符 19"/>
              <p:cNvCxnSpPr>
                <a:stCxn id="37" idx="4"/>
                <a:endCxn id="37" idx="0"/>
              </p:cNvCxnSpPr>
              <p:nvPr/>
            </p:nvCxnSpPr>
            <p:spPr>
              <a:xfrm flipH="1">
                <a:off x="4211960" y="594800"/>
                <a:ext cx="374475" cy="662059"/>
              </a:xfrm>
              <a:prstGeom prst="line">
                <a:avLst/>
              </a:prstGeom>
              <a:ln w="6350" cap="rnd">
                <a:solidFill>
                  <a:schemeClr val="accent3"/>
                </a:solidFill>
              </a:ln>
            </p:spPr>
            <p:style>
              <a:lnRef idx="1">
                <a:schemeClr val="accent1"/>
              </a:lnRef>
              <a:fillRef idx="0">
                <a:schemeClr val="accent1"/>
              </a:fillRef>
              <a:effectRef idx="0">
                <a:schemeClr val="accent1"/>
              </a:effectRef>
              <a:fontRef idx="minor">
                <a:schemeClr val="tx1"/>
              </a:fontRef>
            </p:style>
          </p:cxnSp>
        </p:grpSp>
      </p:grpSp>
      <p:grpSp>
        <p:nvGrpSpPr>
          <p:cNvPr id="7" name="PA_淘宝店chenying0907 6"/>
          <p:cNvGrpSpPr/>
          <p:nvPr>
            <p:custDataLst>
              <p:tags r:id="rId6"/>
            </p:custDataLst>
          </p:nvPr>
        </p:nvGrpSpPr>
        <p:grpSpPr>
          <a:xfrm>
            <a:off x="4241135" y="1486317"/>
            <a:ext cx="1942917" cy="523220"/>
            <a:chOff x="4241135" y="1479560"/>
            <a:chExt cx="1942917" cy="523220"/>
          </a:xfrm>
        </p:grpSpPr>
        <p:sp>
          <p:nvSpPr>
            <p:cNvPr id="22" name="PA_文本框 21"/>
            <p:cNvSpPr txBox="1"/>
            <p:nvPr>
              <p:custDataLst>
                <p:tags r:id="rId23"/>
              </p:custDataLst>
            </p:nvPr>
          </p:nvSpPr>
          <p:spPr>
            <a:xfrm>
              <a:off x="4241135" y="1479560"/>
              <a:ext cx="585417" cy="523220"/>
            </a:xfrm>
            <a:prstGeom prst="rect">
              <a:avLst/>
            </a:prstGeom>
            <a:noFill/>
          </p:spPr>
          <p:txBody>
            <a:bodyPr wrap="none" rtlCol="0">
              <a:spAutoFit/>
            </a:bodyPr>
            <a:lstStyle/>
            <a:p>
              <a:r>
                <a:rPr lang="en-US" altLang="zh-CN" sz="2800" dirty="0">
                  <a:solidFill>
                    <a:schemeClr val="bg1">
                      <a:lumMod val="50000"/>
                    </a:schemeClr>
                  </a:solidFill>
                  <a:latin typeface="微软雅黑 Light" panose="020B0502040204020203" pitchFamily="34" charset="-122"/>
                  <a:ea typeface="微软雅黑 Light" panose="020B0502040204020203" pitchFamily="34" charset="-122"/>
                </a:rPr>
                <a:t>02</a:t>
              </a:r>
              <a:endParaRPr lang="zh-CN" altLang="en-US" sz="2800" dirty="0">
                <a:solidFill>
                  <a:schemeClr val="bg1">
                    <a:lumMod val="50000"/>
                  </a:schemeClr>
                </a:solidFill>
                <a:latin typeface="微软雅黑 Light" panose="020B0502040204020203" pitchFamily="34" charset="-122"/>
                <a:ea typeface="微软雅黑 Light" panose="020B0502040204020203" pitchFamily="34" charset="-122"/>
              </a:endParaRPr>
            </a:p>
          </p:txBody>
        </p:sp>
        <p:sp>
          <p:nvSpPr>
            <p:cNvPr id="23" name="PA_文本框 22"/>
            <p:cNvSpPr txBox="1"/>
            <p:nvPr>
              <p:custDataLst>
                <p:tags r:id="rId24"/>
              </p:custDataLst>
            </p:nvPr>
          </p:nvSpPr>
          <p:spPr>
            <a:xfrm>
              <a:off x="5076056" y="1556504"/>
              <a:ext cx="1107996" cy="369332"/>
            </a:xfrm>
            <a:prstGeom prst="rect">
              <a:avLst/>
            </a:prstGeom>
            <a:noFill/>
          </p:spPr>
          <p:txBody>
            <a:bodyPr wrap="none" rtlCol="0">
              <a:spAutoFit/>
            </a:bodyPr>
            <a:lstStyle/>
            <a:p>
              <a:r>
                <a:rPr lang="zh-CN" altLang="en-US" dirty="0" smtClean="0">
                  <a:solidFill>
                    <a:schemeClr val="bg1">
                      <a:lumMod val="50000"/>
                    </a:schemeClr>
                  </a:solidFill>
                  <a:latin typeface="微软雅黑 Light" panose="020B0502040204020203" pitchFamily="34" charset="-122"/>
                  <a:ea typeface="微软雅黑 Light" panose="020B0502040204020203" pitchFamily="34" charset="-122"/>
                </a:rPr>
                <a:t>需求分析</a:t>
              </a:r>
              <a:endParaRPr lang="zh-CN" altLang="en-US" dirty="0">
                <a:solidFill>
                  <a:schemeClr val="bg1">
                    <a:lumMod val="50000"/>
                  </a:schemeClr>
                </a:solidFill>
                <a:latin typeface="微软雅黑 Light" panose="020B0502040204020203" pitchFamily="34" charset="-122"/>
                <a:ea typeface="微软雅黑 Light" panose="020B0502040204020203" pitchFamily="34" charset="-122"/>
              </a:endParaRPr>
            </a:p>
          </p:txBody>
        </p:sp>
        <p:grpSp>
          <p:nvGrpSpPr>
            <p:cNvPr id="41" name="PA_淘宝店chenying0907 40"/>
            <p:cNvGrpSpPr/>
            <p:nvPr>
              <p:custDataLst>
                <p:tags r:id="rId25"/>
              </p:custDataLst>
            </p:nvPr>
          </p:nvGrpSpPr>
          <p:grpSpPr>
            <a:xfrm>
              <a:off x="4542184" y="1534519"/>
              <a:ext cx="307149" cy="413301"/>
              <a:chOff x="4211960" y="594800"/>
              <a:chExt cx="374475" cy="662059"/>
            </a:xfrm>
          </p:grpSpPr>
          <p:sp>
            <p:nvSpPr>
              <p:cNvPr id="42" name="直角三角形 41"/>
              <p:cNvSpPr/>
              <p:nvPr/>
            </p:nvSpPr>
            <p:spPr>
              <a:xfrm rot="16200000">
                <a:off x="4068168" y="738592"/>
                <a:ext cx="662059" cy="374475"/>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3" name="直接连接符 42"/>
              <p:cNvCxnSpPr>
                <a:stCxn id="42" idx="4"/>
                <a:endCxn id="42" idx="0"/>
              </p:cNvCxnSpPr>
              <p:nvPr/>
            </p:nvCxnSpPr>
            <p:spPr>
              <a:xfrm flipH="1">
                <a:off x="4211960" y="594800"/>
                <a:ext cx="374475" cy="662059"/>
              </a:xfrm>
              <a:prstGeom prst="line">
                <a:avLst/>
              </a:prstGeom>
              <a:ln w="6350" cap="rnd">
                <a:solidFill>
                  <a:schemeClr val="accent3"/>
                </a:solidFill>
              </a:ln>
            </p:spPr>
            <p:style>
              <a:lnRef idx="1">
                <a:schemeClr val="accent1"/>
              </a:lnRef>
              <a:fillRef idx="0">
                <a:schemeClr val="accent1"/>
              </a:fillRef>
              <a:effectRef idx="0">
                <a:schemeClr val="accent1"/>
              </a:effectRef>
              <a:fontRef idx="minor">
                <a:schemeClr val="tx1"/>
              </a:fontRef>
            </p:style>
          </p:cxnSp>
        </p:grpSp>
      </p:grpSp>
      <p:grpSp>
        <p:nvGrpSpPr>
          <p:cNvPr id="8" name="PA_淘宝店chenying0907 7"/>
          <p:cNvGrpSpPr/>
          <p:nvPr>
            <p:custDataLst>
              <p:tags r:id="rId7"/>
            </p:custDataLst>
          </p:nvPr>
        </p:nvGrpSpPr>
        <p:grpSpPr>
          <a:xfrm>
            <a:off x="4241135" y="2316897"/>
            <a:ext cx="2173749" cy="523220"/>
            <a:chOff x="4241135" y="2310140"/>
            <a:chExt cx="2173749" cy="523220"/>
          </a:xfrm>
        </p:grpSpPr>
        <p:sp>
          <p:nvSpPr>
            <p:cNvPr id="25" name="PA_文本框 24"/>
            <p:cNvSpPr txBox="1"/>
            <p:nvPr>
              <p:custDataLst>
                <p:tags r:id="rId20"/>
              </p:custDataLst>
            </p:nvPr>
          </p:nvSpPr>
          <p:spPr>
            <a:xfrm>
              <a:off x="4241135" y="2310140"/>
              <a:ext cx="585417" cy="523220"/>
            </a:xfrm>
            <a:prstGeom prst="rect">
              <a:avLst/>
            </a:prstGeom>
            <a:noFill/>
          </p:spPr>
          <p:txBody>
            <a:bodyPr wrap="none" rtlCol="0">
              <a:spAutoFit/>
            </a:bodyPr>
            <a:lstStyle/>
            <a:p>
              <a:r>
                <a:rPr lang="en-US" altLang="zh-CN" sz="2800" dirty="0">
                  <a:solidFill>
                    <a:schemeClr val="bg1">
                      <a:lumMod val="50000"/>
                    </a:schemeClr>
                  </a:solidFill>
                  <a:latin typeface="微软雅黑 Light" panose="020B0502040204020203" pitchFamily="34" charset="-122"/>
                  <a:ea typeface="微软雅黑 Light" panose="020B0502040204020203" pitchFamily="34" charset="-122"/>
                </a:rPr>
                <a:t>03</a:t>
              </a:r>
              <a:endParaRPr lang="zh-CN" altLang="en-US" sz="2800" dirty="0">
                <a:solidFill>
                  <a:schemeClr val="bg1">
                    <a:lumMod val="50000"/>
                  </a:schemeClr>
                </a:solidFill>
                <a:latin typeface="微软雅黑 Light" panose="020B0502040204020203" pitchFamily="34" charset="-122"/>
                <a:ea typeface="微软雅黑 Light" panose="020B0502040204020203" pitchFamily="34" charset="-122"/>
              </a:endParaRPr>
            </a:p>
          </p:txBody>
        </p:sp>
        <p:sp>
          <p:nvSpPr>
            <p:cNvPr id="26" name="PA_文本框 25"/>
            <p:cNvSpPr txBox="1"/>
            <p:nvPr>
              <p:custDataLst>
                <p:tags r:id="rId21"/>
              </p:custDataLst>
            </p:nvPr>
          </p:nvSpPr>
          <p:spPr>
            <a:xfrm>
              <a:off x="5076056" y="2387084"/>
              <a:ext cx="1338828" cy="369332"/>
            </a:xfrm>
            <a:prstGeom prst="rect">
              <a:avLst/>
            </a:prstGeom>
            <a:noFill/>
          </p:spPr>
          <p:txBody>
            <a:bodyPr wrap="none" rtlCol="0">
              <a:spAutoFit/>
            </a:bodyPr>
            <a:lstStyle/>
            <a:p>
              <a:r>
                <a:rPr lang="zh-CN" altLang="en-US" dirty="0" smtClean="0">
                  <a:solidFill>
                    <a:schemeClr val="bg1">
                      <a:lumMod val="50000"/>
                    </a:schemeClr>
                  </a:solidFill>
                  <a:latin typeface="微软雅黑 Light" panose="020B0502040204020203" pitchFamily="34" charset="-122"/>
                  <a:ea typeface="微软雅黑 Light" panose="020B0502040204020203" pitchFamily="34" charset="-122"/>
                </a:rPr>
                <a:t>合格性规定</a:t>
              </a:r>
              <a:endParaRPr lang="zh-CN" altLang="en-US" dirty="0">
                <a:solidFill>
                  <a:schemeClr val="bg1">
                    <a:lumMod val="50000"/>
                  </a:schemeClr>
                </a:solidFill>
                <a:latin typeface="微软雅黑 Light" panose="020B0502040204020203" pitchFamily="34" charset="-122"/>
                <a:ea typeface="微软雅黑 Light" panose="020B0502040204020203" pitchFamily="34" charset="-122"/>
              </a:endParaRPr>
            </a:p>
          </p:txBody>
        </p:sp>
        <p:grpSp>
          <p:nvGrpSpPr>
            <p:cNvPr id="44" name="PA_淘宝店chenying0907 43"/>
            <p:cNvGrpSpPr/>
            <p:nvPr>
              <p:custDataLst>
                <p:tags r:id="rId22"/>
              </p:custDataLst>
            </p:nvPr>
          </p:nvGrpSpPr>
          <p:grpSpPr>
            <a:xfrm>
              <a:off x="4542184" y="2365099"/>
              <a:ext cx="307149" cy="413301"/>
              <a:chOff x="4211960" y="594800"/>
              <a:chExt cx="374475" cy="662059"/>
            </a:xfrm>
          </p:grpSpPr>
          <p:sp>
            <p:nvSpPr>
              <p:cNvPr id="45" name="直角三角形 44"/>
              <p:cNvSpPr/>
              <p:nvPr/>
            </p:nvSpPr>
            <p:spPr>
              <a:xfrm rot="16200000">
                <a:off x="4068168" y="738592"/>
                <a:ext cx="662059" cy="374475"/>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6" name="直接连接符 45"/>
              <p:cNvCxnSpPr>
                <a:stCxn id="45" idx="4"/>
                <a:endCxn id="45" idx="0"/>
              </p:cNvCxnSpPr>
              <p:nvPr/>
            </p:nvCxnSpPr>
            <p:spPr>
              <a:xfrm flipH="1">
                <a:off x="4211960" y="594800"/>
                <a:ext cx="374475" cy="662059"/>
              </a:xfrm>
              <a:prstGeom prst="line">
                <a:avLst/>
              </a:prstGeom>
              <a:ln w="6350" cap="rnd">
                <a:solidFill>
                  <a:schemeClr val="accent3"/>
                </a:solidFill>
              </a:ln>
            </p:spPr>
            <p:style>
              <a:lnRef idx="1">
                <a:schemeClr val="accent1"/>
              </a:lnRef>
              <a:fillRef idx="0">
                <a:schemeClr val="accent1"/>
              </a:fillRef>
              <a:effectRef idx="0">
                <a:schemeClr val="accent1"/>
              </a:effectRef>
              <a:fontRef idx="minor">
                <a:schemeClr val="tx1"/>
              </a:fontRef>
            </p:style>
          </p:cxnSp>
        </p:grpSp>
      </p:grpSp>
      <p:grpSp>
        <p:nvGrpSpPr>
          <p:cNvPr id="9" name="PA_淘宝店chenying0907 8"/>
          <p:cNvGrpSpPr/>
          <p:nvPr>
            <p:custDataLst>
              <p:tags r:id="rId8"/>
            </p:custDataLst>
          </p:nvPr>
        </p:nvGrpSpPr>
        <p:grpSpPr>
          <a:xfrm>
            <a:off x="4241135" y="3132237"/>
            <a:ext cx="4251241" cy="523220"/>
            <a:chOff x="4241135" y="3125480"/>
            <a:chExt cx="4251241" cy="523220"/>
          </a:xfrm>
        </p:grpSpPr>
        <p:sp>
          <p:nvSpPr>
            <p:cNvPr id="28" name="PA_文本框 27"/>
            <p:cNvSpPr txBox="1"/>
            <p:nvPr>
              <p:custDataLst>
                <p:tags r:id="rId17"/>
              </p:custDataLst>
            </p:nvPr>
          </p:nvSpPr>
          <p:spPr>
            <a:xfrm>
              <a:off x="4241135" y="3125480"/>
              <a:ext cx="590226" cy="523220"/>
            </a:xfrm>
            <a:prstGeom prst="rect">
              <a:avLst/>
            </a:prstGeom>
            <a:noFill/>
          </p:spPr>
          <p:txBody>
            <a:bodyPr wrap="none" rtlCol="0">
              <a:spAutoFit/>
            </a:bodyPr>
            <a:lstStyle/>
            <a:p>
              <a:r>
                <a:rPr lang="en-US" altLang="zh-CN" sz="2800" dirty="0">
                  <a:solidFill>
                    <a:schemeClr val="bg1">
                      <a:lumMod val="50000"/>
                    </a:schemeClr>
                  </a:solidFill>
                  <a:latin typeface="微软雅黑 Light" panose="020B0502040204020203" pitchFamily="34" charset="-122"/>
                  <a:ea typeface="微软雅黑 Light" panose="020B0502040204020203" pitchFamily="34" charset="-122"/>
                </a:rPr>
                <a:t>04</a:t>
              </a:r>
              <a:endParaRPr lang="zh-CN" altLang="en-US" sz="2800" dirty="0">
                <a:solidFill>
                  <a:schemeClr val="bg1">
                    <a:lumMod val="50000"/>
                  </a:schemeClr>
                </a:solidFill>
                <a:latin typeface="微软雅黑 Light" panose="020B0502040204020203" pitchFamily="34" charset="-122"/>
                <a:ea typeface="微软雅黑 Light" panose="020B0502040204020203" pitchFamily="34" charset="-122"/>
              </a:endParaRPr>
            </a:p>
          </p:txBody>
        </p:sp>
        <p:sp>
          <p:nvSpPr>
            <p:cNvPr id="29" name="PA_文本框 28"/>
            <p:cNvSpPr txBox="1"/>
            <p:nvPr>
              <p:custDataLst>
                <p:tags r:id="rId18"/>
              </p:custDataLst>
            </p:nvPr>
          </p:nvSpPr>
          <p:spPr>
            <a:xfrm>
              <a:off x="5076056" y="3202424"/>
              <a:ext cx="3416320" cy="369332"/>
            </a:xfrm>
            <a:prstGeom prst="rect">
              <a:avLst/>
            </a:prstGeom>
            <a:noFill/>
          </p:spPr>
          <p:txBody>
            <a:bodyPr wrap="none" rtlCol="0">
              <a:spAutoFit/>
            </a:bodyPr>
            <a:lstStyle/>
            <a:p>
              <a:r>
                <a:rPr lang="zh-CN" altLang="en-US" dirty="0">
                  <a:solidFill>
                    <a:schemeClr val="bg1">
                      <a:lumMod val="50000"/>
                    </a:schemeClr>
                  </a:solidFill>
                  <a:latin typeface="微软雅黑 Light" panose="020B0502040204020203" pitchFamily="34" charset="-122"/>
                  <a:ea typeface="微软雅黑 Light" panose="020B0502040204020203" pitchFamily="34" charset="-122"/>
                </a:rPr>
                <a:t>需求的可追踪性及未解决的问题</a:t>
              </a:r>
            </a:p>
          </p:txBody>
        </p:sp>
        <p:grpSp>
          <p:nvGrpSpPr>
            <p:cNvPr id="47" name="PA_淘宝店chenying0907 46"/>
            <p:cNvGrpSpPr/>
            <p:nvPr>
              <p:custDataLst>
                <p:tags r:id="rId19"/>
              </p:custDataLst>
            </p:nvPr>
          </p:nvGrpSpPr>
          <p:grpSpPr>
            <a:xfrm>
              <a:off x="4542184" y="3180439"/>
              <a:ext cx="307149" cy="413301"/>
              <a:chOff x="4211960" y="594800"/>
              <a:chExt cx="374475" cy="662059"/>
            </a:xfrm>
          </p:grpSpPr>
          <p:sp>
            <p:nvSpPr>
              <p:cNvPr id="48" name="直角三角形 47"/>
              <p:cNvSpPr/>
              <p:nvPr/>
            </p:nvSpPr>
            <p:spPr>
              <a:xfrm rot="16200000">
                <a:off x="4068168" y="738592"/>
                <a:ext cx="662059" cy="374475"/>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9" name="直接连接符 48"/>
              <p:cNvCxnSpPr>
                <a:stCxn id="48" idx="4"/>
                <a:endCxn id="48" idx="0"/>
              </p:cNvCxnSpPr>
              <p:nvPr/>
            </p:nvCxnSpPr>
            <p:spPr>
              <a:xfrm flipH="1">
                <a:off x="4211960" y="594800"/>
                <a:ext cx="374475" cy="662059"/>
              </a:xfrm>
              <a:prstGeom prst="line">
                <a:avLst/>
              </a:prstGeom>
              <a:ln w="6350" cap="rnd">
                <a:solidFill>
                  <a:schemeClr val="accent3"/>
                </a:solidFill>
              </a:ln>
            </p:spPr>
            <p:style>
              <a:lnRef idx="1">
                <a:schemeClr val="accent1"/>
              </a:lnRef>
              <a:fillRef idx="0">
                <a:schemeClr val="accent1"/>
              </a:fillRef>
              <a:effectRef idx="0">
                <a:schemeClr val="accent1"/>
              </a:effectRef>
              <a:fontRef idx="minor">
                <a:schemeClr val="tx1"/>
              </a:fontRef>
            </p:style>
          </p:cxnSp>
        </p:grpSp>
      </p:grpSp>
      <p:grpSp>
        <p:nvGrpSpPr>
          <p:cNvPr id="14" name="PA_淘宝店chenying0907 13"/>
          <p:cNvGrpSpPr/>
          <p:nvPr>
            <p:custDataLst>
              <p:tags r:id="rId9"/>
            </p:custDataLst>
          </p:nvPr>
        </p:nvGrpSpPr>
        <p:grpSpPr>
          <a:xfrm>
            <a:off x="4241135" y="3795886"/>
            <a:ext cx="2173749" cy="612331"/>
            <a:chOff x="4241135" y="3789129"/>
            <a:chExt cx="2173749" cy="612331"/>
          </a:xfrm>
        </p:grpSpPr>
        <p:sp>
          <p:nvSpPr>
            <p:cNvPr id="31" name="PA_文本框 30"/>
            <p:cNvSpPr txBox="1"/>
            <p:nvPr>
              <p:custDataLst>
                <p:tags r:id="rId14"/>
              </p:custDataLst>
            </p:nvPr>
          </p:nvSpPr>
          <p:spPr>
            <a:xfrm>
              <a:off x="4241135" y="3789129"/>
              <a:ext cx="585417" cy="523220"/>
            </a:xfrm>
            <a:prstGeom prst="rect">
              <a:avLst/>
            </a:prstGeom>
            <a:noFill/>
          </p:spPr>
          <p:txBody>
            <a:bodyPr wrap="none" rtlCol="0">
              <a:spAutoFit/>
            </a:bodyPr>
            <a:lstStyle/>
            <a:p>
              <a:r>
                <a:rPr lang="en-US" altLang="zh-CN" sz="2800" dirty="0">
                  <a:solidFill>
                    <a:schemeClr val="bg1">
                      <a:lumMod val="50000"/>
                    </a:schemeClr>
                  </a:solidFill>
                  <a:latin typeface="微软雅黑 Light" panose="020B0502040204020203" pitchFamily="34" charset="-122"/>
                  <a:ea typeface="微软雅黑 Light" panose="020B0502040204020203" pitchFamily="34" charset="-122"/>
                </a:rPr>
                <a:t>05</a:t>
              </a:r>
              <a:endParaRPr lang="zh-CN" altLang="en-US" sz="2800" dirty="0">
                <a:solidFill>
                  <a:schemeClr val="bg1">
                    <a:lumMod val="50000"/>
                  </a:schemeClr>
                </a:solidFill>
                <a:latin typeface="微软雅黑 Light" panose="020B0502040204020203" pitchFamily="34" charset="-122"/>
                <a:ea typeface="微软雅黑 Light" panose="020B0502040204020203" pitchFamily="34" charset="-122"/>
              </a:endParaRPr>
            </a:p>
          </p:txBody>
        </p:sp>
        <p:sp>
          <p:nvSpPr>
            <p:cNvPr id="32" name="PA_文本框 31"/>
            <p:cNvSpPr txBox="1"/>
            <p:nvPr>
              <p:custDataLst>
                <p:tags r:id="rId15"/>
              </p:custDataLst>
            </p:nvPr>
          </p:nvSpPr>
          <p:spPr>
            <a:xfrm>
              <a:off x="5076056" y="3866073"/>
              <a:ext cx="1338828" cy="369332"/>
            </a:xfrm>
            <a:prstGeom prst="rect">
              <a:avLst/>
            </a:prstGeom>
            <a:noFill/>
          </p:spPr>
          <p:txBody>
            <a:bodyPr wrap="none" rtlCol="0">
              <a:spAutoFit/>
            </a:bodyPr>
            <a:lstStyle/>
            <a:p>
              <a:r>
                <a:rPr lang="zh-CN" altLang="en-US" dirty="0">
                  <a:solidFill>
                    <a:schemeClr val="bg1">
                      <a:lumMod val="50000"/>
                    </a:schemeClr>
                  </a:solidFill>
                  <a:latin typeface="微软雅黑 Light" panose="020B0502040204020203" pitchFamily="34" charset="-122"/>
                  <a:ea typeface="微软雅黑 Light" panose="020B0502040204020203" pitchFamily="34" charset="-122"/>
                </a:rPr>
                <a:t>原型图展示</a:t>
              </a:r>
            </a:p>
          </p:txBody>
        </p:sp>
        <p:grpSp>
          <p:nvGrpSpPr>
            <p:cNvPr id="50" name="PA_淘宝店chenying0907 49"/>
            <p:cNvGrpSpPr/>
            <p:nvPr>
              <p:custDataLst>
                <p:tags r:id="rId16"/>
              </p:custDataLst>
            </p:nvPr>
          </p:nvGrpSpPr>
          <p:grpSpPr>
            <a:xfrm>
              <a:off x="4542184" y="3988159"/>
              <a:ext cx="307149" cy="413301"/>
              <a:chOff x="4211960" y="594800"/>
              <a:chExt cx="374475" cy="662059"/>
            </a:xfrm>
          </p:grpSpPr>
          <p:sp>
            <p:nvSpPr>
              <p:cNvPr id="51" name="直角三角形 50"/>
              <p:cNvSpPr/>
              <p:nvPr/>
            </p:nvSpPr>
            <p:spPr>
              <a:xfrm rot="16200000">
                <a:off x="4068168" y="738592"/>
                <a:ext cx="662059" cy="374475"/>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2" name="直接连接符 51"/>
              <p:cNvCxnSpPr>
                <a:stCxn id="51" idx="4"/>
                <a:endCxn id="51" idx="0"/>
              </p:cNvCxnSpPr>
              <p:nvPr/>
            </p:nvCxnSpPr>
            <p:spPr>
              <a:xfrm flipH="1">
                <a:off x="4211960" y="594800"/>
                <a:ext cx="374475" cy="662059"/>
              </a:xfrm>
              <a:prstGeom prst="line">
                <a:avLst/>
              </a:prstGeom>
              <a:ln w="6350" cap="rnd">
                <a:solidFill>
                  <a:schemeClr val="accent3"/>
                </a:solidFill>
              </a:ln>
            </p:spPr>
            <p:style>
              <a:lnRef idx="1">
                <a:schemeClr val="accent1"/>
              </a:lnRef>
              <a:fillRef idx="0">
                <a:schemeClr val="accent1"/>
              </a:fillRef>
              <a:effectRef idx="0">
                <a:schemeClr val="accent1"/>
              </a:effectRef>
              <a:fontRef idx="minor">
                <a:schemeClr val="tx1"/>
              </a:fontRef>
            </p:style>
          </p:cxnSp>
        </p:grpSp>
      </p:grpSp>
      <p:grpSp>
        <p:nvGrpSpPr>
          <p:cNvPr id="53" name="PA_淘宝店chenying0907 13"/>
          <p:cNvGrpSpPr/>
          <p:nvPr>
            <p:custDataLst>
              <p:tags r:id="rId10"/>
            </p:custDataLst>
          </p:nvPr>
        </p:nvGrpSpPr>
        <p:grpSpPr>
          <a:xfrm>
            <a:off x="4241135" y="4486067"/>
            <a:ext cx="1481252" cy="523220"/>
            <a:chOff x="4241135" y="3933200"/>
            <a:chExt cx="1481252" cy="523220"/>
          </a:xfrm>
        </p:grpSpPr>
        <p:sp>
          <p:nvSpPr>
            <p:cNvPr id="54" name="PA_文本框 30"/>
            <p:cNvSpPr txBox="1"/>
            <p:nvPr>
              <p:custDataLst>
                <p:tags r:id="rId11"/>
              </p:custDataLst>
            </p:nvPr>
          </p:nvSpPr>
          <p:spPr>
            <a:xfrm>
              <a:off x="4241135" y="3933200"/>
              <a:ext cx="585417" cy="523220"/>
            </a:xfrm>
            <a:prstGeom prst="rect">
              <a:avLst/>
            </a:prstGeom>
            <a:noFill/>
          </p:spPr>
          <p:txBody>
            <a:bodyPr wrap="none" rtlCol="0">
              <a:spAutoFit/>
            </a:bodyPr>
            <a:lstStyle/>
            <a:p>
              <a:r>
                <a:rPr lang="en-US" altLang="zh-CN" sz="2800" dirty="0" smtClean="0">
                  <a:solidFill>
                    <a:schemeClr val="bg1">
                      <a:lumMod val="50000"/>
                    </a:schemeClr>
                  </a:solidFill>
                  <a:latin typeface="微软雅黑 Light" panose="020B0502040204020203" pitchFamily="34" charset="-122"/>
                  <a:ea typeface="微软雅黑 Light" panose="020B0502040204020203" pitchFamily="34" charset="-122"/>
                </a:rPr>
                <a:t>06</a:t>
              </a:r>
              <a:endParaRPr lang="zh-CN" altLang="en-US" sz="2800" dirty="0">
                <a:solidFill>
                  <a:schemeClr val="bg1">
                    <a:lumMod val="50000"/>
                  </a:schemeClr>
                </a:solidFill>
                <a:latin typeface="微软雅黑 Light" panose="020B0502040204020203" pitchFamily="34" charset="-122"/>
                <a:ea typeface="微软雅黑 Light" panose="020B0502040204020203" pitchFamily="34" charset="-122"/>
              </a:endParaRPr>
            </a:p>
          </p:txBody>
        </p:sp>
        <p:sp>
          <p:nvSpPr>
            <p:cNvPr id="55" name="PA_文本框 31"/>
            <p:cNvSpPr txBox="1"/>
            <p:nvPr>
              <p:custDataLst>
                <p:tags r:id="rId12"/>
              </p:custDataLst>
            </p:nvPr>
          </p:nvSpPr>
          <p:spPr>
            <a:xfrm>
              <a:off x="5076056" y="4010144"/>
              <a:ext cx="646331" cy="369332"/>
            </a:xfrm>
            <a:prstGeom prst="rect">
              <a:avLst/>
            </a:prstGeom>
            <a:noFill/>
          </p:spPr>
          <p:txBody>
            <a:bodyPr wrap="none" rtlCol="0">
              <a:spAutoFit/>
            </a:bodyPr>
            <a:lstStyle/>
            <a:p>
              <a:r>
                <a:rPr lang="zh-CN" altLang="en-US" dirty="0" smtClean="0">
                  <a:solidFill>
                    <a:schemeClr val="bg1">
                      <a:lumMod val="50000"/>
                    </a:schemeClr>
                  </a:solidFill>
                  <a:latin typeface="微软雅黑 Light" panose="020B0502040204020203" pitchFamily="34" charset="-122"/>
                  <a:ea typeface="微软雅黑 Light" panose="020B0502040204020203" pitchFamily="34" charset="-122"/>
                </a:rPr>
                <a:t>后记</a:t>
              </a:r>
              <a:endParaRPr lang="zh-CN" altLang="en-US" dirty="0">
                <a:solidFill>
                  <a:schemeClr val="bg1">
                    <a:lumMod val="50000"/>
                  </a:schemeClr>
                </a:solidFill>
                <a:latin typeface="微软雅黑 Light" panose="020B0502040204020203" pitchFamily="34" charset="-122"/>
                <a:ea typeface="微软雅黑 Light" panose="020B0502040204020203" pitchFamily="34" charset="-122"/>
              </a:endParaRPr>
            </a:p>
          </p:txBody>
        </p:sp>
        <p:grpSp>
          <p:nvGrpSpPr>
            <p:cNvPr id="56" name="PA_淘宝店chenying0907 49"/>
            <p:cNvGrpSpPr/>
            <p:nvPr>
              <p:custDataLst>
                <p:tags r:id="rId13"/>
              </p:custDataLst>
            </p:nvPr>
          </p:nvGrpSpPr>
          <p:grpSpPr>
            <a:xfrm>
              <a:off x="4542184" y="4010144"/>
              <a:ext cx="307149" cy="413301"/>
              <a:chOff x="4211960" y="630017"/>
              <a:chExt cx="374475" cy="662059"/>
            </a:xfrm>
          </p:grpSpPr>
          <p:sp>
            <p:nvSpPr>
              <p:cNvPr id="57" name="直角三角形 56"/>
              <p:cNvSpPr/>
              <p:nvPr/>
            </p:nvSpPr>
            <p:spPr>
              <a:xfrm rot="16200000">
                <a:off x="4068168" y="773809"/>
                <a:ext cx="662059" cy="374475"/>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8" name="直接连接符 57"/>
              <p:cNvCxnSpPr>
                <a:stCxn id="57" idx="4"/>
                <a:endCxn id="57" idx="0"/>
              </p:cNvCxnSpPr>
              <p:nvPr/>
            </p:nvCxnSpPr>
            <p:spPr>
              <a:xfrm flipH="1">
                <a:off x="4211960" y="630017"/>
                <a:ext cx="374475" cy="662059"/>
              </a:xfrm>
              <a:prstGeom prst="line">
                <a:avLst/>
              </a:prstGeom>
              <a:ln w="6350" cap="rnd">
                <a:solidFill>
                  <a:schemeClr val="accent3"/>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transition spd="slow" advClick="0" advTm="0">
    <p:wip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090" name="PA_淘宝店chenying0907 58"/>
          <p:cNvGrpSpPr/>
          <p:nvPr>
            <p:custDataLst>
              <p:tags r:id="rId1"/>
            </p:custDataLst>
          </p:nvPr>
        </p:nvGrpSpPr>
        <p:grpSpPr bwMode="auto">
          <a:xfrm>
            <a:off x="3540126" y="3095311"/>
            <a:ext cx="263525" cy="276310"/>
            <a:chOff x="2352" y="1832"/>
            <a:chExt cx="166" cy="174"/>
          </a:xfrm>
        </p:grpSpPr>
        <p:sp>
          <p:nvSpPr>
            <p:cNvPr id="44080" name="淘宝店chenying0907 48"/>
            <p:cNvSpPr/>
            <p:nvPr/>
          </p:nvSpPr>
          <p:spPr bwMode="auto">
            <a:xfrm>
              <a:off x="2352" y="1832"/>
              <a:ext cx="166" cy="14"/>
            </a:xfrm>
            <a:custGeom>
              <a:avLst/>
              <a:gdLst>
                <a:gd name="T0" fmla="*/ 79 w 82"/>
                <a:gd name="T1" fmla="*/ 0 h 7"/>
                <a:gd name="T2" fmla="*/ 3 w 82"/>
                <a:gd name="T3" fmla="*/ 0 h 7"/>
                <a:gd name="T4" fmla="*/ 0 w 82"/>
                <a:gd name="T5" fmla="*/ 4 h 7"/>
                <a:gd name="T6" fmla="*/ 3 w 82"/>
                <a:gd name="T7" fmla="*/ 7 h 7"/>
                <a:gd name="T8" fmla="*/ 79 w 82"/>
                <a:gd name="T9" fmla="*/ 7 h 7"/>
                <a:gd name="T10" fmla="*/ 82 w 82"/>
                <a:gd name="T11" fmla="*/ 4 h 7"/>
                <a:gd name="T12" fmla="*/ 79 w 82"/>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82" h="7">
                  <a:moveTo>
                    <a:pt x="79" y="0"/>
                  </a:moveTo>
                  <a:cubicBezTo>
                    <a:pt x="3" y="0"/>
                    <a:pt x="3" y="0"/>
                    <a:pt x="3" y="0"/>
                  </a:cubicBezTo>
                  <a:cubicBezTo>
                    <a:pt x="1" y="0"/>
                    <a:pt x="0" y="2"/>
                    <a:pt x="0" y="4"/>
                  </a:cubicBezTo>
                  <a:cubicBezTo>
                    <a:pt x="0" y="6"/>
                    <a:pt x="1" y="7"/>
                    <a:pt x="3" y="7"/>
                  </a:cubicBezTo>
                  <a:cubicBezTo>
                    <a:pt x="79" y="7"/>
                    <a:pt x="79" y="7"/>
                    <a:pt x="79" y="7"/>
                  </a:cubicBezTo>
                  <a:cubicBezTo>
                    <a:pt x="81" y="7"/>
                    <a:pt x="82" y="6"/>
                    <a:pt x="82" y="4"/>
                  </a:cubicBezTo>
                  <a:cubicBezTo>
                    <a:pt x="82" y="2"/>
                    <a:pt x="81" y="0"/>
                    <a:pt x="79" y="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081" name="淘宝店chenying0907 49"/>
            <p:cNvSpPr/>
            <p:nvPr/>
          </p:nvSpPr>
          <p:spPr bwMode="auto">
            <a:xfrm>
              <a:off x="2368" y="1866"/>
              <a:ext cx="134" cy="87"/>
            </a:xfrm>
            <a:custGeom>
              <a:avLst/>
              <a:gdLst>
                <a:gd name="T0" fmla="*/ 63 w 66"/>
                <a:gd name="T1" fmla="*/ 0 h 43"/>
                <a:gd name="T2" fmla="*/ 59 w 66"/>
                <a:gd name="T3" fmla="*/ 3 h 43"/>
                <a:gd name="T4" fmla="*/ 59 w 66"/>
                <a:gd name="T5" fmla="*/ 32 h 43"/>
                <a:gd name="T6" fmla="*/ 55 w 66"/>
                <a:gd name="T7" fmla="*/ 36 h 43"/>
                <a:gd name="T8" fmla="*/ 11 w 66"/>
                <a:gd name="T9" fmla="*/ 36 h 43"/>
                <a:gd name="T10" fmla="*/ 7 w 66"/>
                <a:gd name="T11" fmla="*/ 32 h 43"/>
                <a:gd name="T12" fmla="*/ 7 w 66"/>
                <a:gd name="T13" fmla="*/ 3 h 43"/>
                <a:gd name="T14" fmla="*/ 3 w 66"/>
                <a:gd name="T15" fmla="*/ 0 h 43"/>
                <a:gd name="T16" fmla="*/ 0 w 66"/>
                <a:gd name="T17" fmla="*/ 3 h 43"/>
                <a:gd name="T18" fmla="*/ 0 w 66"/>
                <a:gd name="T19" fmla="*/ 32 h 43"/>
                <a:gd name="T20" fmla="*/ 11 w 66"/>
                <a:gd name="T21" fmla="*/ 43 h 43"/>
                <a:gd name="T22" fmla="*/ 55 w 66"/>
                <a:gd name="T23" fmla="*/ 43 h 43"/>
                <a:gd name="T24" fmla="*/ 66 w 66"/>
                <a:gd name="T25" fmla="*/ 32 h 43"/>
                <a:gd name="T26" fmla="*/ 66 w 66"/>
                <a:gd name="T27" fmla="*/ 3 h 43"/>
                <a:gd name="T28" fmla="*/ 63 w 66"/>
                <a:gd name="T29"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6" h="43">
                  <a:moveTo>
                    <a:pt x="63" y="0"/>
                  </a:moveTo>
                  <a:cubicBezTo>
                    <a:pt x="61" y="0"/>
                    <a:pt x="59" y="1"/>
                    <a:pt x="59" y="3"/>
                  </a:cubicBezTo>
                  <a:cubicBezTo>
                    <a:pt x="59" y="32"/>
                    <a:pt x="59" y="32"/>
                    <a:pt x="59" y="32"/>
                  </a:cubicBezTo>
                  <a:cubicBezTo>
                    <a:pt x="59" y="34"/>
                    <a:pt x="57" y="36"/>
                    <a:pt x="55" y="36"/>
                  </a:cubicBezTo>
                  <a:cubicBezTo>
                    <a:pt x="11" y="36"/>
                    <a:pt x="11" y="36"/>
                    <a:pt x="11" y="36"/>
                  </a:cubicBezTo>
                  <a:cubicBezTo>
                    <a:pt x="9" y="36"/>
                    <a:pt x="7" y="34"/>
                    <a:pt x="7" y="32"/>
                  </a:cubicBezTo>
                  <a:cubicBezTo>
                    <a:pt x="7" y="3"/>
                    <a:pt x="7" y="3"/>
                    <a:pt x="7" y="3"/>
                  </a:cubicBezTo>
                  <a:cubicBezTo>
                    <a:pt x="7" y="1"/>
                    <a:pt x="5" y="0"/>
                    <a:pt x="3" y="0"/>
                  </a:cubicBezTo>
                  <a:cubicBezTo>
                    <a:pt x="1" y="0"/>
                    <a:pt x="0" y="1"/>
                    <a:pt x="0" y="3"/>
                  </a:cubicBezTo>
                  <a:cubicBezTo>
                    <a:pt x="0" y="32"/>
                    <a:pt x="0" y="32"/>
                    <a:pt x="0" y="32"/>
                  </a:cubicBezTo>
                  <a:cubicBezTo>
                    <a:pt x="0" y="38"/>
                    <a:pt x="5" y="43"/>
                    <a:pt x="11" y="43"/>
                  </a:cubicBezTo>
                  <a:cubicBezTo>
                    <a:pt x="55" y="43"/>
                    <a:pt x="55" y="43"/>
                    <a:pt x="55" y="43"/>
                  </a:cubicBezTo>
                  <a:cubicBezTo>
                    <a:pt x="61" y="43"/>
                    <a:pt x="66" y="38"/>
                    <a:pt x="66" y="32"/>
                  </a:cubicBezTo>
                  <a:cubicBezTo>
                    <a:pt x="66" y="3"/>
                    <a:pt x="66" y="3"/>
                    <a:pt x="66" y="3"/>
                  </a:cubicBezTo>
                  <a:cubicBezTo>
                    <a:pt x="66" y="1"/>
                    <a:pt x="65" y="0"/>
                    <a:pt x="63" y="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082" name="淘宝店chenying0907 50"/>
            <p:cNvSpPr/>
            <p:nvPr/>
          </p:nvSpPr>
          <p:spPr bwMode="auto">
            <a:xfrm>
              <a:off x="2402" y="1895"/>
              <a:ext cx="15" cy="28"/>
            </a:xfrm>
            <a:custGeom>
              <a:avLst/>
              <a:gdLst>
                <a:gd name="T0" fmla="*/ 7 w 7"/>
                <a:gd name="T1" fmla="*/ 10 h 14"/>
                <a:gd name="T2" fmla="*/ 7 w 7"/>
                <a:gd name="T3" fmla="*/ 4 h 14"/>
                <a:gd name="T4" fmla="*/ 3 w 7"/>
                <a:gd name="T5" fmla="*/ 0 h 14"/>
                <a:gd name="T6" fmla="*/ 0 w 7"/>
                <a:gd name="T7" fmla="*/ 4 h 14"/>
                <a:gd name="T8" fmla="*/ 0 w 7"/>
                <a:gd name="T9" fmla="*/ 10 h 14"/>
                <a:gd name="T10" fmla="*/ 3 w 7"/>
                <a:gd name="T11" fmla="*/ 14 h 14"/>
                <a:gd name="T12" fmla="*/ 7 w 7"/>
                <a:gd name="T13" fmla="*/ 10 h 14"/>
              </a:gdLst>
              <a:ahLst/>
              <a:cxnLst>
                <a:cxn ang="0">
                  <a:pos x="T0" y="T1"/>
                </a:cxn>
                <a:cxn ang="0">
                  <a:pos x="T2" y="T3"/>
                </a:cxn>
                <a:cxn ang="0">
                  <a:pos x="T4" y="T5"/>
                </a:cxn>
                <a:cxn ang="0">
                  <a:pos x="T6" y="T7"/>
                </a:cxn>
                <a:cxn ang="0">
                  <a:pos x="T8" y="T9"/>
                </a:cxn>
                <a:cxn ang="0">
                  <a:pos x="T10" y="T11"/>
                </a:cxn>
                <a:cxn ang="0">
                  <a:pos x="T12" y="T13"/>
                </a:cxn>
              </a:cxnLst>
              <a:rect l="0" t="0" r="r" b="b"/>
              <a:pathLst>
                <a:path w="7" h="14">
                  <a:moveTo>
                    <a:pt x="7" y="10"/>
                  </a:moveTo>
                  <a:cubicBezTo>
                    <a:pt x="7" y="4"/>
                    <a:pt x="7" y="4"/>
                    <a:pt x="7" y="4"/>
                  </a:cubicBezTo>
                  <a:cubicBezTo>
                    <a:pt x="7" y="2"/>
                    <a:pt x="5" y="0"/>
                    <a:pt x="3" y="0"/>
                  </a:cubicBezTo>
                  <a:cubicBezTo>
                    <a:pt x="1" y="0"/>
                    <a:pt x="0" y="2"/>
                    <a:pt x="0" y="4"/>
                  </a:cubicBezTo>
                  <a:cubicBezTo>
                    <a:pt x="0" y="10"/>
                    <a:pt x="0" y="10"/>
                    <a:pt x="0" y="10"/>
                  </a:cubicBezTo>
                  <a:cubicBezTo>
                    <a:pt x="0" y="12"/>
                    <a:pt x="1" y="14"/>
                    <a:pt x="3" y="14"/>
                  </a:cubicBezTo>
                  <a:cubicBezTo>
                    <a:pt x="5" y="14"/>
                    <a:pt x="7" y="12"/>
                    <a:pt x="7" y="1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083" name="淘宝店chenying0907 51"/>
            <p:cNvSpPr/>
            <p:nvPr/>
          </p:nvSpPr>
          <p:spPr bwMode="auto">
            <a:xfrm>
              <a:off x="2427" y="1868"/>
              <a:ext cx="16" cy="55"/>
            </a:xfrm>
            <a:custGeom>
              <a:avLst/>
              <a:gdLst>
                <a:gd name="T0" fmla="*/ 8 w 8"/>
                <a:gd name="T1" fmla="*/ 23 h 27"/>
                <a:gd name="T2" fmla="*/ 8 w 8"/>
                <a:gd name="T3" fmla="*/ 3 h 27"/>
                <a:gd name="T4" fmla="*/ 4 w 8"/>
                <a:gd name="T5" fmla="*/ 0 h 27"/>
                <a:gd name="T6" fmla="*/ 0 w 8"/>
                <a:gd name="T7" fmla="*/ 3 h 27"/>
                <a:gd name="T8" fmla="*/ 0 w 8"/>
                <a:gd name="T9" fmla="*/ 23 h 27"/>
                <a:gd name="T10" fmla="*/ 4 w 8"/>
                <a:gd name="T11" fmla="*/ 27 h 27"/>
                <a:gd name="T12" fmla="*/ 8 w 8"/>
                <a:gd name="T13" fmla="*/ 23 h 27"/>
              </a:gdLst>
              <a:ahLst/>
              <a:cxnLst>
                <a:cxn ang="0">
                  <a:pos x="T0" y="T1"/>
                </a:cxn>
                <a:cxn ang="0">
                  <a:pos x="T2" y="T3"/>
                </a:cxn>
                <a:cxn ang="0">
                  <a:pos x="T4" y="T5"/>
                </a:cxn>
                <a:cxn ang="0">
                  <a:pos x="T6" y="T7"/>
                </a:cxn>
                <a:cxn ang="0">
                  <a:pos x="T8" y="T9"/>
                </a:cxn>
                <a:cxn ang="0">
                  <a:pos x="T10" y="T11"/>
                </a:cxn>
                <a:cxn ang="0">
                  <a:pos x="T12" y="T13"/>
                </a:cxn>
              </a:cxnLst>
              <a:rect l="0" t="0" r="r" b="b"/>
              <a:pathLst>
                <a:path w="8" h="27">
                  <a:moveTo>
                    <a:pt x="8" y="23"/>
                  </a:moveTo>
                  <a:cubicBezTo>
                    <a:pt x="8" y="3"/>
                    <a:pt x="8" y="3"/>
                    <a:pt x="8" y="3"/>
                  </a:cubicBezTo>
                  <a:cubicBezTo>
                    <a:pt x="8" y="1"/>
                    <a:pt x="6" y="0"/>
                    <a:pt x="4" y="0"/>
                  </a:cubicBezTo>
                  <a:cubicBezTo>
                    <a:pt x="2" y="0"/>
                    <a:pt x="0" y="1"/>
                    <a:pt x="0" y="3"/>
                  </a:cubicBezTo>
                  <a:cubicBezTo>
                    <a:pt x="0" y="23"/>
                    <a:pt x="0" y="23"/>
                    <a:pt x="0" y="23"/>
                  </a:cubicBezTo>
                  <a:cubicBezTo>
                    <a:pt x="0" y="25"/>
                    <a:pt x="2" y="27"/>
                    <a:pt x="4" y="27"/>
                  </a:cubicBezTo>
                  <a:cubicBezTo>
                    <a:pt x="6" y="27"/>
                    <a:pt x="8" y="25"/>
                    <a:pt x="8" y="23"/>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084" name="淘宝店chenying0907 52"/>
            <p:cNvSpPr/>
            <p:nvPr/>
          </p:nvSpPr>
          <p:spPr bwMode="auto">
            <a:xfrm>
              <a:off x="2453" y="1881"/>
              <a:ext cx="14" cy="42"/>
            </a:xfrm>
            <a:custGeom>
              <a:avLst/>
              <a:gdLst>
                <a:gd name="T0" fmla="*/ 7 w 7"/>
                <a:gd name="T1" fmla="*/ 17 h 21"/>
                <a:gd name="T2" fmla="*/ 7 w 7"/>
                <a:gd name="T3" fmla="*/ 4 h 21"/>
                <a:gd name="T4" fmla="*/ 4 w 7"/>
                <a:gd name="T5" fmla="*/ 0 h 21"/>
                <a:gd name="T6" fmla="*/ 0 w 7"/>
                <a:gd name="T7" fmla="*/ 4 h 21"/>
                <a:gd name="T8" fmla="*/ 0 w 7"/>
                <a:gd name="T9" fmla="*/ 17 h 21"/>
                <a:gd name="T10" fmla="*/ 4 w 7"/>
                <a:gd name="T11" fmla="*/ 21 h 21"/>
                <a:gd name="T12" fmla="*/ 7 w 7"/>
                <a:gd name="T13" fmla="*/ 17 h 21"/>
              </a:gdLst>
              <a:ahLst/>
              <a:cxnLst>
                <a:cxn ang="0">
                  <a:pos x="T0" y="T1"/>
                </a:cxn>
                <a:cxn ang="0">
                  <a:pos x="T2" y="T3"/>
                </a:cxn>
                <a:cxn ang="0">
                  <a:pos x="T4" y="T5"/>
                </a:cxn>
                <a:cxn ang="0">
                  <a:pos x="T6" y="T7"/>
                </a:cxn>
                <a:cxn ang="0">
                  <a:pos x="T8" y="T9"/>
                </a:cxn>
                <a:cxn ang="0">
                  <a:pos x="T10" y="T11"/>
                </a:cxn>
                <a:cxn ang="0">
                  <a:pos x="T12" y="T13"/>
                </a:cxn>
              </a:cxnLst>
              <a:rect l="0" t="0" r="r" b="b"/>
              <a:pathLst>
                <a:path w="7" h="21">
                  <a:moveTo>
                    <a:pt x="7" y="17"/>
                  </a:moveTo>
                  <a:cubicBezTo>
                    <a:pt x="7" y="4"/>
                    <a:pt x="7" y="4"/>
                    <a:pt x="7" y="4"/>
                  </a:cubicBezTo>
                  <a:cubicBezTo>
                    <a:pt x="7" y="2"/>
                    <a:pt x="6" y="0"/>
                    <a:pt x="4" y="0"/>
                  </a:cubicBezTo>
                  <a:cubicBezTo>
                    <a:pt x="2" y="0"/>
                    <a:pt x="0" y="2"/>
                    <a:pt x="0" y="4"/>
                  </a:cubicBezTo>
                  <a:cubicBezTo>
                    <a:pt x="0" y="17"/>
                    <a:pt x="0" y="17"/>
                    <a:pt x="0" y="17"/>
                  </a:cubicBezTo>
                  <a:cubicBezTo>
                    <a:pt x="0" y="19"/>
                    <a:pt x="2" y="21"/>
                    <a:pt x="4" y="21"/>
                  </a:cubicBezTo>
                  <a:cubicBezTo>
                    <a:pt x="6" y="21"/>
                    <a:pt x="7" y="19"/>
                    <a:pt x="7" y="17"/>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085" name="淘宝店chenying0907 53"/>
            <p:cNvSpPr/>
            <p:nvPr/>
          </p:nvSpPr>
          <p:spPr bwMode="auto">
            <a:xfrm>
              <a:off x="2396" y="1965"/>
              <a:ext cx="77" cy="41"/>
            </a:xfrm>
            <a:custGeom>
              <a:avLst/>
              <a:gdLst>
                <a:gd name="T0" fmla="*/ 30 w 38"/>
                <a:gd name="T1" fmla="*/ 2 h 20"/>
                <a:gd name="T2" fmla="*/ 26 w 38"/>
                <a:gd name="T3" fmla="*/ 0 h 20"/>
                <a:gd name="T4" fmla="*/ 12 w 38"/>
                <a:gd name="T5" fmla="*/ 0 h 20"/>
                <a:gd name="T6" fmla="*/ 8 w 38"/>
                <a:gd name="T7" fmla="*/ 2 h 20"/>
                <a:gd name="T8" fmla="*/ 1 w 38"/>
                <a:gd name="T9" fmla="*/ 14 h 20"/>
                <a:gd name="T10" fmla="*/ 2 w 38"/>
                <a:gd name="T11" fmla="*/ 19 h 20"/>
                <a:gd name="T12" fmla="*/ 7 w 38"/>
                <a:gd name="T13" fmla="*/ 18 h 20"/>
                <a:gd name="T14" fmla="*/ 14 w 38"/>
                <a:gd name="T15" fmla="*/ 7 h 20"/>
                <a:gd name="T16" fmla="*/ 24 w 38"/>
                <a:gd name="T17" fmla="*/ 7 h 20"/>
                <a:gd name="T18" fmla="*/ 31 w 38"/>
                <a:gd name="T19" fmla="*/ 18 h 20"/>
                <a:gd name="T20" fmla="*/ 34 w 38"/>
                <a:gd name="T21" fmla="*/ 19 h 20"/>
                <a:gd name="T22" fmla="*/ 36 w 38"/>
                <a:gd name="T23" fmla="*/ 19 h 20"/>
                <a:gd name="T24" fmla="*/ 37 w 38"/>
                <a:gd name="T25" fmla="*/ 14 h 20"/>
                <a:gd name="T26" fmla="*/ 30 w 38"/>
                <a:gd name="T2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8" h="20">
                  <a:moveTo>
                    <a:pt x="30" y="2"/>
                  </a:moveTo>
                  <a:cubicBezTo>
                    <a:pt x="29" y="1"/>
                    <a:pt x="28" y="0"/>
                    <a:pt x="26" y="0"/>
                  </a:cubicBezTo>
                  <a:cubicBezTo>
                    <a:pt x="12" y="0"/>
                    <a:pt x="12" y="0"/>
                    <a:pt x="12" y="0"/>
                  </a:cubicBezTo>
                  <a:cubicBezTo>
                    <a:pt x="10" y="0"/>
                    <a:pt x="9" y="1"/>
                    <a:pt x="8" y="2"/>
                  </a:cubicBezTo>
                  <a:cubicBezTo>
                    <a:pt x="1" y="14"/>
                    <a:pt x="1" y="14"/>
                    <a:pt x="1" y="14"/>
                  </a:cubicBezTo>
                  <a:cubicBezTo>
                    <a:pt x="0" y="16"/>
                    <a:pt x="1" y="18"/>
                    <a:pt x="2" y="19"/>
                  </a:cubicBezTo>
                  <a:cubicBezTo>
                    <a:pt x="4" y="20"/>
                    <a:pt x="6" y="19"/>
                    <a:pt x="7" y="18"/>
                  </a:cubicBezTo>
                  <a:cubicBezTo>
                    <a:pt x="14" y="7"/>
                    <a:pt x="14" y="7"/>
                    <a:pt x="14" y="7"/>
                  </a:cubicBezTo>
                  <a:cubicBezTo>
                    <a:pt x="24" y="7"/>
                    <a:pt x="24" y="7"/>
                    <a:pt x="24" y="7"/>
                  </a:cubicBezTo>
                  <a:cubicBezTo>
                    <a:pt x="31" y="18"/>
                    <a:pt x="31" y="18"/>
                    <a:pt x="31" y="18"/>
                  </a:cubicBezTo>
                  <a:cubicBezTo>
                    <a:pt x="31" y="19"/>
                    <a:pt x="32" y="19"/>
                    <a:pt x="34" y="19"/>
                  </a:cubicBezTo>
                  <a:cubicBezTo>
                    <a:pt x="34" y="19"/>
                    <a:pt x="35" y="19"/>
                    <a:pt x="36" y="19"/>
                  </a:cubicBezTo>
                  <a:cubicBezTo>
                    <a:pt x="37" y="18"/>
                    <a:pt x="38" y="16"/>
                    <a:pt x="37" y="14"/>
                  </a:cubicBezTo>
                  <a:lnTo>
                    <a:pt x="30" y="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nvGrpSpPr>
          <p:cNvPr id="44089" name="PA_淘宝店chenying0907 57"/>
          <p:cNvGrpSpPr/>
          <p:nvPr>
            <p:custDataLst>
              <p:tags r:id="rId2"/>
            </p:custDataLst>
          </p:nvPr>
        </p:nvGrpSpPr>
        <p:grpSpPr bwMode="auto">
          <a:xfrm>
            <a:off x="1130301" y="3095310"/>
            <a:ext cx="276225" cy="273134"/>
            <a:chOff x="834" y="1832"/>
            <a:chExt cx="174" cy="172"/>
          </a:xfrm>
        </p:grpSpPr>
        <p:sp>
          <p:nvSpPr>
            <p:cNvPr id="44086" name="淘宝店chenying0907 54"/>
            <p:cNvSpPr>
              <a:spLocks noEditPoints="1"/>
            </p:cNvSpPr>
            <p:nvPr/>
          </p:nvSpPr>
          <p:spPr bwMode="auto">
            <a:xfrm>
              <a:off x="834" y="1832"/>
              <a:ext cx="174" cy="172"/>
            </a:xfrm>
            <a:custGeom>
              <a:avLst/>
              <a:gdLst>
                <a:gd name="T0" fmla="*/ 83 w 86"/>
                <a:gd name="T1" fmla="*/ 33 h 85"/>
                <a:gd name="T2" fmla="*/ 75 w 86"/>
                <a:gd name="T3" fmla="*/ 28 h 85"/>
                <a:gd name="T4" fmla="*/ 77 w 86"/>
                <a:gd name="T5" fmla="*/ 17 h 85"/>
                <a:gd name="T6" fmla="*/ 65 w 86"/>
                <a:gd name="T7" fmla="*/ 8 h 85"/>
                <a:gd name="T8" fmla="*/ 55 w 86"/>
                <a:gd name="T9" fmla="*/ 10 h 85"/>
                <a:gd name="T10" fmla="*/ 49 w 86"/>
                <a:gd name="T11" fmla="*/ 0 h 85"/>
                <a:gd name="T12" fmla="*/ 34 w 86"/>
                <a:gd name="T13" fmla="*/ 3 h 85"/>
                <a:gd name="T14" fmla="*/ 28 w 86"/>
                <a:gd name="T15" fmla="*/ 11 h 85"/>
                <a:gd name="T16" fmla="*/ 18 w 86"/>
                <a:gd name="T17" fmla="*/ 8 h 85"/>
                <a:gd name="T18" fmla="*/ 8 w 86"/>
                <a:gd name="T19" fmla="*/ 21 h 85"/>
                <a:gd name="T20" fmla="*/ 10 w 86"/>
                <a:gd name="T21" fmla="*/ 31 h 85"/>
                <a:gd name="T22" fmla="*/ 1 w 86"/>
                <a:gd name="T23" fmla="*/ 36 h 85"/>
                <a:gd name="T24" fmla="*/ 1 w 86"/>
                <a:gd name="T25" fmla="*/ 49 h 85"/>
                <a:gd name="T26" fmla="*/ 10 w 86"/>
                <a:gd name="T27" fmla="*/ 54 h 85"/>
                <a:gd name="T28" fmla="*/ 8 w 86"/>
                <a:gd name="T29" fmla="*/ 64 h 85"/>
                <a:gd name="T30" fmla="*/ 18 w 86"/>
                <a:gd name="T31" fmla="*/ 77 h 85"/>
                <a:gd name="T32" fmla="*/ 28 w 86"/>
                <a:gd name="T33" fmla="*/ 74 h 85"/>
                <a:gd name="T34" fmla="*/ 34 w 86"/>
                <a:gd name="T35" fmla="*/ 82 h 85"/>
                <a:gd name="T36" fmla="*/ 43 w 86"/>
                <a:gd name="T37" fmla="*/ 85 h 85"/>
                <a:gd name="T38" fmla="*/ 52 w 86"/>
                <a:gd name="T39" fmla="*/ 82 h 85"/>
                <a:gd name="T40" fmla="*/ 58 w 86"/>
                <a:gd name="T41" fmla="*/ 74 h 85"/>
                <a:gd name="T42" fmla="*/ 68 w 86"/>
                <a:gd name="T43" fmla="*/ 77 h 85"/>
                <a:gd name="T44" fmla="*/ 78 w 86"/>
                <a:gd name="T45" fmla="*/ 64 h 85"/>
                <a:gd name="T46" fmla="*/ 76 w 86"/>
                <a:gd name="T47" fmla="*/ 54 h 85"/>
                <a:gd name="T48" fmla="*/ 85 w 86"/>
                <a:gd name="T49" fmla="*/ 49 h 85"/>
                <a:gd name="T50" fmla="*/ 85 w 86"/>
                <a:gd name="T51" fmla="*/ 36 h 85"/>
                <a:gd name="T52" fmla="*/ 72 w 86"/>
                <a:gd name="T53" fmla="*/ 48 h 85"/>
                <a:gd name="T54" fmla="*/ 67 w 86"/>
                <a:gd name="T55" fmla="*/ 56 h 85"/>
                <a:gd name="T56" fmla="*/ 70 w 86"/>
                <a:gd name="T57" fmla="*/ 65 h 85"/>
                <a:gd name="T58" fmla="*/ 60 w 86"/>
                <a:gd name="T59" fmla="*/ 67 h 85"/>
                <a:gd name="T60" fmla="*/ 51 w 86"/>
                <a:gd name="T61" fmla="*/ 69 h 85"/>
                <a:gd name="T62" fmla="*/ 46 w 86"/>
                <a:gd name="T63" fmla="*/ 78 h 85"/>
                <a:gd name="T64" fmla="*/ 38 w 86"/>
                <a:gd name="T65" fmla="*/ 72 h 85"/>
                <a:gd name="T66" fmla="*/ 30 w 86"/>
                <a:gd name="T67" fmla="*/ 67 h 85"/>
                <a:gd name="T68" fmla="*/ 20 w 86"/>
                <a:gd name="T69" fmla="*/ 70 h 85"/>
                <a:gd name="T70" fmla="*/ 19 w 86"/>
                <a:gd name="T71" fmla="*/ 59 h 85"/>
                <a:gd name="T72" fmla="*/ 16 w 86"/>
                <a:gd name="T73" fmla="*/ 51 h 85"/>
                <a:gd name="T74" fmla="*/ 8 w 86"/>
                <a:gd name="T75" fmla="*/ 46 h 85"/>
                <a:gd name="T76" fmla="*/ 8 w 86"/>
                <a:gd name="T77" fmla="*/ 39 h 85"/>
                <a:gd name="T78" fmla="*/ 16 w 86"/>
                <a:gd name="T79" fmla="*/ 35 h 85"/>
                <a:gd name="T80" fmla="*/ 19 w 86"/>
                <a:gd name="T81" fmla="*/ 26 h 85"/>
                <a:gd name="T82" fmla="*/ 20 w 86"/>
                <a:gd name="T83" fmla="*/ 15 h 85"/>
                <a:gd name="T84" fmla="*/ 30 w 86"/>
                <a:gd name="T85" fmla="*/ 18 h 85"/>
                <a:gd name="T86" fmla="*/ 38 w 86"/>
                <a:gd name="T87" fmla="*/ 14 h 85"/>
                <a:gd name="T88" fmla="*/ 46 w 86"/>
                <a:gd name="T89" fmla="*/ 7 h 85"/>
                <a:gd name="T90" fmla="*/ 51 w 86"/>
                <a:gd name="T91" fmla="*/ 16 h 85"/>
                <a:gd name="T92" fmla="*/ 60 w 86"/>
                <a:gd name="T93" fmla="*/ 18 h 85"/>
                <a:gd name="T94" fmla="*/ 70 w 86"/>
                <a:gd name="T95" fmla="*/ 20 h 85"/>
                <a:gd name="T96" fmla="*/ 67 w 86"/>
                <a:gd name="T97" fmla="*/ 29 h 85"/>
                <a:gd name="T98" fmla="*/ 72 w 86"/>
                <a:gd name="T99" fmla="*/ 37 h 85"/>
                <a:gd name="T100" fmla="*/ 78 w 86"/>
                <a:gd name="T101" fmla="*/ 43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6" h="85">
                  <a:moveTo>
                    <a:pt x="85" y="36"/>
                  </a:moveTo>
                  <a:cubicBezTo>
                    <a:pt x="85" y="35"/>
                    <a:pt x="84" y="34"/>
                    <a:pt x="83" y="33"/>
                  </a:cubicBezTo>
                  <a:cubicBezTo>
                    <a:pt x="76" y="31"/>
                    <a:pt x="76" y="31"/>
                    <a:pt x="76" y="31"/>
                  </a:cubicBezTo>
                  <a:cubicBezTo>
                    <a:pt x="76" y="30"/>
                    <a:pt x="75" y="29"/>
                    <a:pt x="75" y="28"/>
                  </a:cubicBezTo>
                  <a:cubicBezTo>
                    <a:pt x="78" y="21"/>
                    <a:pt x="78" y="21"/>
                    <a:pt x="78" y="21"/>
                  </a:cubicBezTo>
                  <a:cubicBezTo>
                    <a:pt x="78" y="20"/>
                    <a:pt x="78" y="18"/>
                    <a:pt x="77" y="17"/>
                  </a:cubicBezTo>
                  <a:cubicBezTo>
                    <a:pt x="75" y="14"/>
                    <a:pt x="72" y="11"/>
                    <a:pt x="68" y="8"/>
                  </a:cubicBezTo>
                  <a:cubicBezTo>
                    <a:pt x="67" y="7"/>
                    <a:pt x="66" y="7"/>
                    <a:pt x="65" y="8"/>
                  </a:cubicBezTo>
                  <a:cubicBezTo>
                    <a:pt x="58" y="11"/>
                    <a:pt x="58" y="11"/>
                    <a:pt x="58" y="11"/>
                  </a:cubicBezTo>
                  <a:cubicBezTo>
                    <a:pt x="57" y="10"/>
                    <a:pt x="56" y="10"/>
                    <a:pt x="55" y="10"/>
                  </a:cubicBezTo>
                  <a:cubicBezTo>
                    <a:pt x="52" y="3"/>
                    <a:pt x="52" y="3"/>
                    <a:pt x="52" y="3"/>
                  </a:cubicBezTo>
                  <a:cubicBezTo>
                    <a:pt x="52" y="2"/>
                    <a:pt x="51" y="1"/>
                    <a:pt x="49" y="0"/>
                  </a:cubicBezTo>
                  <a:cubicBezTo>
                    <a:pt x="45" y="0"/>
                    <a:pt x="41" y="0"/>
                    <a:pt x="37" y="0"/>
                  </a:cubicBezTo>
                  <a:cubicBezTo>
                    <a:pt x="35" y="1"/>
                    <a:pt x="34" y="2"/>
                    <a:pt x="34" y="3"/>
                  </a:cubicBezTo>
                  <a:cubicBezTo>
                    <a:pt x="31" y="10"/>
                    <a:pt x="31" y="10"/>
                    <a:pt x="31" y="10"/>
                  </a:cubicBezTo>
                  <a:cubicBezTo>
                    <a:pt x="30" y="10"/>
                    <a:pt x="29" y="10"/>
                    <a:pt x="28" y="11"/>
                  </a:cubicBezTo>
                  <a:cubicBezTo>
                    <a:pt x="22" y="8"/>
                    <a:pt x="22" y="8"/>
                    <a:pt x="22" y="8"/>
                  </a:cubicBezTo>
                  <a:cubicBezTo>
                    <a:pt x="20" y="7"/>
                    <a:pt x="19" y="7"/>
                    <a:pt x="18" y="8"/>
                  </a:cubicBezTo>
                  <a:cubicBezTo>
                    <a:pt x="14" y="11"/>
                    <a:pt x="11" y="14"/>
                    <a:pt x="9" y="17"/>
                  </a:cubicBezTo>
                  <a:cubicBezTo>
                    <a:pt x="8" y="18"/>
                    <a:pt x="8" y="20"/>
                    <a:pt x="8" y="21"/>
                  </a:cubicBezTo>
                  <a:cubicBezTo>
                    <a:pt x="11" y="28"/>
                    <a:pt x="11" y="28"/>
                    <a:pt x="11" y="28"/>
                  </a:cubicBezTo>
                  <a:cubicBezTo>
                    <a:pt x="11" y="29"/>
                    <a:pt x="10" y="30"/>
                    <a:pt x="10" y="31"/>
                  </a:cubicBezTo>
                  <a:cubicBezTo>
                    <a:pt x="3" y="33"/>
                    <a:pt x="3" y="33"/>
                    <a:pt x="3" y="33"/>
                  </a:cubicBezTo>
                  <a:cubicBezTo>
                    <a:pt x="2" y="34"/>
                    <a:pt x="1" y="35"/>
                    <a:pt x="1" y="36"/>
                  </a:cubicBezTo>
                  <a:cubicBezTo>
                    <a:pt x="0" y="39"/>
                    <a:pt x="0" y="41"/>
                    <a:pt x="0" y="43"/>
                  </a:cubicBezTo>
                  <a:cubicBezTo>
                    <a:pt x="0" y="45"/>
                    <a:pt x="0" y="47"/>
                    <a:pt x="1" y="49"/>
                  </a:cubicBezTo>
                  <a:cubicBezTo>
                    <a:pt x="1" y="50"/>
                    <a:pt x="2" y="52"/>
                    <a:pt x="3" y="52"/>
                  </a:cubicBezTo>
                  <a:cubicBezTo>
                    <a:pt x="10" y="54"/>
                    <a:pt x="10" y="54"/>
                    <a:pt x="10" y="54"/>
                  </a:cubicBezTo>
                  <a:cubicBezTo>
                    <a:pt x="10" y="56"/>
                    <a:pt x="11" y="57"/>
                    <a:pt x="11" y="58"/>
                  </a:cubicBezTo>
                  <a:cubicBezTo>
                    <a:pt x="8" y="64"/>
                    <a:pt x="8" y="64"/>
                    <a:pt x="8" y="64"/>
                  </a:cubicBezTo>
                  <a:cubicBezTo>
                    <a:pt x="8" y="65"/>
                    <a:pt x="8" y="67"/>
                    <a:pt x="9" y="68"/>
                  </a:cubicBezTo>
                  <a:cubicBezTo>
                    <a:pt x="11" y="71"/>
                    <a:pt x="14" y="74"/>
                    <a:pt x="18" y="77"/>
                  </a:cubicBezTo>
                  <a:cubicBezTo>
                    <a:pt x="19" y="78"/>
                    <a:pt x="20" y="78"/>
                    <a:pt x="22" y="77"/>
                  </a:cubicBezTo>
                  <a:cubicBezTo>
                    <a:pt x="28" y="74"/>
                    <a:pt x="28" y="74"/>
                    <a:pt x="28" y="74"/>
                  </a:cubicBezTo>
                  <a:cubicBezTo>
                    <a:pt x="29" y="75"/>
                    <a:pt x="30" y="75"/>
                    <a:pt x="31" y="76"/>
                  </a:cubicBezTo>
                  <a:cubicBezTo>
                    <a:pt x="34" y="82"/>
                    <a:pt x="34" y="82"/>
                    <a:pt x="34" y="82"/>
                  </a:cubicBezTo>
                  <a:cubicBezTo>
                    <a:pt x="34" y="84"/>
                    <a:pt x="35" y="85"/>
                    <a:pt x="37" y="85"/>
                  </a:cubicBezTo>
                  <a:cubicBezTo>
                    <a:pt x="39" y="85"/>
                    <a:pt x="41" y="85"/>
                    <a:pt x="43" y="85"/>
                  </a:cubicBezTo>
                  <a:cubicBezTo>
                    <a:pt x="45" y="85"/>
                    <a:pt x="47" y="85"/>
                    <a:pt x="49" y="85"/>
                  </a:cubicBezTo>
                  <a:cubicBezTo>
                    <a:pt x="51" y="85"/>
                    <a:pt x="52" y="84"/>
                    <a:pt x="52" y="82"/>
                  </a:cubicBezTo>
                  <a:cubicBezTo>
                    <a:pt x="55" y="76"/>
                    <a:pt x="55" y="76"/>
                    <a:pt x="55" y="76"/>
                  </a:cubicBezTo>
                  <a:cubicBezTo>
                    <a:pt x="56" y="75"/>
                    <a:pt x="57" y="75"/>
                    <a:pt x="58" y="74"/>
                  </a:cubicBezTo>
                  <a:cubicBezTo>
                    <a:pt x="65" y="77"/>
                    <a:pt x="65" y="77"/>
                    <a:pt x="65" y="77"/>
                  </a:cubicBezTo>
                  <a:cubicBezTo>
                    <a:pt x="66" y="78"/>
                    <a:pt x="67" y="78"/>
                    <a:pt x="68" y="77"/>
                  </a:cubicBezTo>
                  <a:cubicBezTo>
                    <a:pt x="72" y="74"/>
                    <a:pt x="75" y="71"/>
                    <a:pt x="77" y="68"/>
                  </a:cubicBezTo>
                  <a:cubicBezTo>
                    <a:pt x="78" y="67"/>
                    <a:pt x="78" y="65"/>
                    <a:pt x="78" y="64"/>
                  </a:cubicBezTo>
                  <a:cubicBezTo>
                    <a:pt x="75" y="58"/>
                    <a:pt x="75" y="58"/>
                    <a:pt x="75" y="58"/>
                  </a:cubicBezTo>
                  <a:cubicBezTo>
                    <a:pt x="75" y="57"/>
                    <a:pt x="76" y="56"/>
                    <a:pt x="76" y="54"/>
                  </a:cubicBezTo>
                  <a:cubicBezTo>
                    <a:pt x="83" y="52"/>
                    <a:pt x="83" y="52"/>
                    <a:pt x="83" y="52"/>
                  </a:cubicBezTo>
                  <a:cubicBezTo>
                    <a:pt x="84" y="52"/>
                    <a:pt x="85" y="50"/>
                    <a:pt x="85" y="49"/>
                  </a:cubicBezTo>
                  <a:cubicBezTo>
                    <a:pt x="86" y="47"/>
                    <a:pt x="86" y="45"/>
                    <a:pt x="86" y="43"/>
                  </a:cubicBezTo>
                  <a:cubicBezTo>
                    <a:pt x="86" y="41"/>
                    <a:pt x="86" y="39"/>
                    <a:pt x="85" y="36"/>
                  </a:cubicBezTo>
                  <a:moveTo>
                    <a:pt x="78" y="46"/>
                  </a:moveTo>
                  <a:cubicBezTo>
                    <a:pt x="72" y="48"/>
                    <a:pt x="72" y="48"/>
                    <a:pt x="72" y="48"/>
                  </a:cubicBezTo>
                  <a:cubicBezTo>
                    <a:pt x="71" y="48"/>
                    <a:pt x="70" y="49"/>
                    <a:pt x="70" y="51"/>
                  </a:cubicBezTo>
                  <a:cubicBezTo>
                    <a:pt x="69" y="52"/>
                    <a:pt x="68" y="54"/>
                    <a:pt x="67" y="56"/>
                  </a:cubicBezTo>
                  <a:cubicBezTo>
                    <a:pt x="67" y="57"/>
                    <a:pt x="67" y="58"/>
                    <a:pt x="67" y="59"/>
                  </a:cubicBezTo>
                  <a:cubicBezTo>
                    <a:pt x="70" y="65"/>
                    <a:pt x="70" y="65"/>
                    <a:pt x="70" y="65"/>
                  </a:cubicBezTo>
                  <a:cubicBezTo>
                    <a:pt x="69" y="67"/>
                    <a:pt x="67" y="68"/>
                    <a:pt x="66" y="70"/>
                  </a:cubicBezTo>
                  <a:cubicBezTo>
                    <a:pt x="60" y="67"/>
                    <a:pt x="60" y="67"/>
                    <a:pt x="60" y="67"/>
                  </a:cubicBezTo>
                  <a:cubicBezTo>
                    <a:pt x="59" y="66"/>
                    <a:pt x="57" y="66"/>
                    <a:pt x="56" y="67"/>
                  </a:cubicBezTo>
                  <a:cubicBezTo>
                    <a:pt x="55" y="68"/>
                    <a:pt x="53" y="69"/>
                    <a:pt x="51" y="69"/>
                  </a:cubicBezTo>
                  <a:cubicBezTo>
                    <a:pt x="50" y="70"/>
                    <a:pt x="49" y="70"/>
                    <a:pt x="48" y="72"/>
                  </a:cubicBezTo>
                  <a:cubicBezTo>
                    <a:pt x="46" y="78"/>
                    <a:pt x="46" y="78"/>
                    <a:pt x="46" y="78"/>
                  </a:cubicBezTo>
                  <a:cubicBezTo>
                    <a:pt x="44" y="78"/>
                    <a:pt x="42" y="78"/>
                    <a:pt x="40" y="78"/>
                  </a:cubicBezTo>
                  <a:cubicBezTo>
                    <a:pt x="38" y="72"/>
                    <a:pt x="38" y="72"/>
                    <a:pt x="38" y="72"/>
                  </a:cubicBezTo>
                  <a:cubicBezTo>
                    <a:pt x="37" y="70"/>
                    <a:pt x="36" y="70"/>
                    <a:pt x="35" y="69"/>
                  </a:cubicBezTo>
                  <a:cubicBezTo>
                    <a:pt x="33" y="69"/>
                    <a:pt x="31" y="68"/>
                    <a:pt x="30" y="67"/>
                  </a:cubicBezTo>
                  <a:cubicBezTo>
                    <a:pt x="29" y="66"/>
                    <a:pt x="27" y="66"/>
                    <a:pt x="26" y="67"/>
                  </a:cubicBezTo>
                  <a:cubicBezTo>
                    <a:pt x="20" y="70"/>
                    <a:pt x="20" y="70"/>
                    <a:pt x="20" y="70"/>
                  </a:cubicBezTo>
                  <a:cubicBezTo>
                    <a:pt x="19" y="68"/>
                    <a:pt x="17" y="67"/>
                    <a:pt x="16" y="65"/>
                  </a:cubicBezTo>
                  <a:cubicBezTo>
                    <a:pt x="19" y="59"/>
                    <a:pt x="19" y="59"/>
                    <a:pt x="19" y="59"/>
                  </a:cubicBezTo>
                  <a:cubicBezTo>
                    <a:pt x="19" y="58"/>
                    <a:pt x="19" y="57"/>
                    <a:pt x="19" y="56"/>
                  </a:cubicBezTo>
                  <a:cubicBezTo>
                    <a:pt x="18" y="54"/>
                    <a:pt x="17" y="52"/>
                    <a:pt x="16" y="51"/>
                  </a:cubicBezTo>
                  <a:cubicBezTo>
                    <a:pt x="16" y="49"/>
                    <a:pt x="15" y="48"/>
                    <a:pt x="14" y="48"/>
                  </a:cubicBezTo>
                  <a:cubicBezTo>
                    <a:pt x="8" y="46"/>
                    <a:pt x="8" y="46"/>
                    <a:pt x="8" y="46"/>
                  </a:cubicBezTo>
                  <a:cubicBezTo>
                    <a:pt x="8" y="45"/>
                    <a:pt x="8" y="44"/>
                    <a:pt x="8" y="43"/>
                  </a:cubicBezTo>
                  <a:cubicBezTo>
                    <a:pt x="8" y="42"/>
                    <a:pt x="8" y="41"/>
                    <a:pt x="8" y="39"/>
                  </a:cubicBezTo>
                  <a:cubicBezTo>
                    <a:pt x="14" y="37"/>
                    <a:pt x="14" y="37"/>
                    <a:pt x="14" y="37"/>
                  </a:cubicBezTo>
                  <a:cubicBezTo>
                    <a:pt x="15" y="37"/>
                    <a:pt x="16" y="36"/>
                    <a:pt x="16" y="35"/>
                  </a:cubicBezTo>
                  <a:cubicBezTo>
                    <a:pt x="17" y="33"/>
                    <a:pt x="18" y="31"/>
                    <a:pt x="19" y="29"/>
                  </a:cubicBezTo>
                  <a:cubicBezTo>
                    <a:pt x="19" y="28"/>
                    <a:pt x="19" y="27"/>
                    <a:pt x="19" y="26"/>
                  </a:cubicBezTo>
                  <a:cubicBezTo>
                    <a:pt x="16" y="20"/>
                    <a:pt x="16" y="20"/>
                    <a:pt x="16" y="20"/>
                  </a:cubicBezTo>
                  <a:cubicBezTo>
                    <a:pt x="17" y="18"/>
                    <a:pt x="19" y="17"/>
                    <a:pt x="20" y="15"/>
                  </a:cubicBezTo>
                  <a:cubicBezTo>
                    <a:pt x="26" y="18"/>
                    <a:pt x="26" y="18"/>
                    <a:pt x="26" y="18"/>
                  </a:cubicBezTo>
                  <a:cubicBezTo>
                    <a:pt x="27" y="19"/>
                    <a:pt x="29" y="19"/>
                    <a:pt x="30" y="18"/>
                  </a:cubicBezTo>
                  <a:cubicBezTo>
                    <a:pt x="31" y="17"/>
                    <a:pt x="33" y="17"/>
                    <a:pt x="35" y="16"/>
                  </a:cubicBezTo>
                  <a:cubicBezTo>
                    <a:pt x="36" y="16"/>
                    <a:pt x="37" y="15"/>
                    <a:pt x="38" y="14"/>
                  </a:cubicBezTo>
                  <a:cubicBezTo>
                    <a:pt x="40" y="7"/>
                    <a:pt x="40" y="7"/>
                    <a:pt x="40" y="7"/>
                  </a:cubicBezTo>
                  <a:cubicBezTo>
                    <a:pt x="42" y="7"/>
                    <a:pt x="44" y="7"/>
                    <a:pt x="46" y="7"/>
                  </a:cubicBezTo>
                  <a:cubicBezTo>
                    <a:pt x="48" y="14"/>
                    <a:pt x="48" y="14"/>
                    <a:pt x="48" y="14"/>
                  </a:cubicBezTo>
                  <a:cubicBezTo>
                    <a:pt x="49" y="15"/>
                    <a:pt x="50" y="16"/>
                    <a:pt x="51" y="16"/>
                  </a:cubicBezTo>
                  <a:cubicBezTo>
                    <a:pt x="53" y="17"/>
                    <a:pt x="55" y="17"/>
                    <a:pt x="56" y="18"/>
                  </a:cubicBezTo>
                  <a:cubicBezTo>
                    <a:pt x="57" y="19"/>
                    <a:pt x="59" y="19"/>
                    <a:pt x="60" y="18"/>
                  </a:cubicBezTo>
                  <a:cubicBezTo>
                    <a:pt x="66" y="15"/>
                    <a:pt x="66" y="15"/>
                    <a:pt x="66" y="15"/>
                  </a:cubicBezTo>
                  <a:cubicBezTo>
                    <a:pt x="67" y="17"/>
                    <a:pt x="69" y="18"/>
                    <a:pt x="70" y="20"/>
                  </a:cubicBezTo>
                  <a:cubicBezTo>
                    <a:pt x="67" y="26"/>
                    <a:pt x="67" y="26"/>
                    <a:pt x="67" y="26"/>
                  </a:cubicBezTo>
                  <a:cubicBezTo>
                    <a:pt x="67" y="27"/>
                    <a:pt x="67" y="28"/>
                    <a:pt x="67" y="29"/>
                  </a:cubicBezTo>
                  <a:cubicBezTo>
                    <a:pt x="68" y="31"/>
                    <a:pt x="69" y="33"/>
                    <a:pt x="70" y="35"/>
                  </a:cubicBezTo>
                  <a:cubicBezTo>
                    <a:pt x="70" y="36"/>
                    <a:pt x="71" y="37"/>
                    <a:pt x="72" y="37"/>
                  </a:cubicBezTo>
                  <a:cubicBezTo>
                    <a:pt x="78" y="39"/>
                    <a:pt x="78" y="39"/>
                    <a:pt x="78" y="39"/>
                  </a:cubicBezTo>
                  <a:cubicBezTo>
                    <a:pt x="78" y="41"/>
                    <a:pt x="78" y="42"/>
                    <a:pt x="78" y="43"/>
                  </a:cubicBezTo>
                  <a:cubicBezTo>
                    <a:pt x="78" y="44"/>
                    <a:pt x="78" y="45"/>
                    <a:pt x="78" y="46"/>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087" name="淘宝店chenying0907 55"/>
            <p:cNvSpPr>
              <a:spLocks noEditPoints="1"/>
            </p:cNvSpPr>
            <p:nvPr/>
          </p:nvSpPr>
          <p:spPr bwMode="auto">
            <a:xfrm>
              <a:off x="887" y="1883"/>
              <a:ext cx="69" cy="68"/>
            </a:xfrm>
            <a:custGeom>
              <a:avLst/>
              <a:gdLst>
                <a:gd name="T0" fmla="*/ 17 w 34"/>
                <a:gd name="T1" fmla="*/ 0 h 34"/>
                <a:gd name="T2" fmla="*/ 0 w 34"/>
                <a:gd name="T3" fmla="*/ 17 h 34"/>
                <a:gd name="T4" fmla="*/ 17 w 34"/>
                <a:gd name="T5" fmla="*/ 34 h 34"/>
                <a:gd name="T6" fmla="*/ 34 w 34"/>
                <a:gd name="T7" fmla="*/ 17 h 34"/>
                <a:gd name="T8" fmla="*/ 17 w 34"/>
                <a:gd name="T9" fmla="*/ 0 h 34"/>
                <a:gd name="T10" fmla="*/ 17 w 34"/>
                <a:gd name="T11" fmla="*/ 26 h 34"/>
                <a:gd name="T12" fmla="*/ 7 w 34"/>
                <a:gd name="T13" fmla="*/ 17 h 34"/>
                <a:gd name="T14" fmla="*/ 17 w 34"/>
                <a:gd name="T15" fmla="*/ 7 h 34"/>
                <a:gd name="T16" fmla="*/ 27 w 34"/>
                <a:gd name="T17" fmla="*/ 17 h 34"/>
                <a:gd name="T18" fmla="*/ 17 w 34"/>
                <a:gd name="T19" fmla="*/ 26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0"/>
                  </a:moveTo>
                  <a:cubicBezTo>
                    <a:pt x="8" y="0"/>
                    <a:pt x="0" y="7"/>
                    <a:pt x="0" y="17"/>
                  </a:cubicBezTo>
                  <a:cubicBezTo>
                    <a:pt x="0" y="26"/>
                    <a:pt x="8" y="34"/>
                    <a:pt x="17" y="34"/>
                  </a:cubicBezTo>
                  <a:cubicBezTo>
                    <a:pt x="26" y="34"/>
                    <a:pt x="34" y="26"/>
                    <a:pt x="34" y="17"/>
                  </a:cubicBezTo>
                  <a:cubicBezTo>
                    <a:pt x="34" y="7"/>
                    <a:pt x="26" y="0"/>
                    <a:pt x="17" y="0"/>
                  </a:cubicBezTo>
                  <a:moveTo>
                    <a:pt x="17" y="26"/>
                  </a:moveTo>
                  <a:cubicBezTo>
                    <a:pt x="12" y="26"/>
                    <a:pt x="7" y="22"/>
                    <a:pt x="7" y="17"/>
                  </a:cubicBezTo>
                  <a:cubicBezTo>
                    <a:pt x="7" y="11"/>
                    <a:pt x="12" y="7"/>
                    <a:pt x="17" y="7"/>
                  </a:cubicBezTo>
                  <a:cubicBezTo>
                    <a:pt x="22" y="7"/>
                    <a:pt x="27" y="11"/>
                    <a:pt x="27" y="17"/>
                  </a:cubicBezTo>
                  <a:cubicBezTo>
                    <a:pt x="27" y="22"/>
                    <a:pt x="22" y="26"/>
                    <a:pt x="17" y="26"/>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
        <p:nvSpPr>
          <p:cNvPr id="44088" name="PA_任意多边形 56"/>
          <p:cNvSpPr>
            <a:spLocks noEditPoints="1"/>
          </p:cNvSpPr>
          <p:nvPr>
            <p:custDataLst>
              <p:tags r:id="rId3"/>
            </p:custDataLst>
          </p:nvPr>
        </p:nvSpPr>
        <p:spPr bwMode="auto">
          <a:xfrm>
            <a:off x="2328864" y="3136598"/>
            <a:ext cx="276225" cy="190559"/>
          </a:xfrm>
          <a:custGeom>
            <a:avLst/>
            <a:gdLst>
              <a:gd name="T0" fmla="*/ 82 w 86"/>
              <a:gd name="T1" fmla="*/ 7 h 59"/>
              <a:gd name="T2" fmla="*/ 74 w 86"/>
              <a:gd name="T3" fmla="*/ 4 h 59"/>
              <a:gd name="T4" fmla="*/ 66 w 86"/>
              <a:gd name="T5" fmla="*/ 7 h 59"/>
              <a:gd name="T6" fmla="*/ 63 w 86"/>
              <a:gd name="T7" fmla="*/ 15 h 59"/>
              <a:gd name="T8" fmla="*/ 64 w 86"/>
              <a:gd name="T9" fmla="*/ 20 h 59"/>
              <a:gd name="T10" fmla="*/ 50 w 86"/>
              <a:gd name="T11" fmla="*/ 32 h 59"/>
              <a:gd name="T12" fmla="*/ 42 w 86"/>
              <a:gd name="T13" fmla="*/ 30 h 59"/>
              <a:gd name="T14" fmla="*/ 35 w 86"/>
              <a:gd name="T15" fmla="*/ 32 h 59"/>
              <a:gd name="T16" fmla="*/ 25 w 86"/>
              <a:gd name="T17" fmla="*/ 20 h 59"/>
              <a:gd name="T18" fmla="*/ 23 w 86"/>
              <a:gd name="T19" fmla="*/ 4 h 59"/>
              <a:gd name="T20" fmla="*/ 14 w 86"/>
              <a:gd name="T21" fmla="*/ 0 h 59"/>
              <a:gd name="T22" fmla="*/ 4 w 86"/>
              <a:gd name="T23" fmla="*/ 4 h 59"/>
              <a:gd name="T24" fmla="*/ 0 w 86"/>
              <a:gd name="T25" fmla="*/ 14 h 59"/>
              <a:gd name="T26" fmla="*/ 4 w 86"/>
              <a:gd name="T27" fmla="*/ 23 h 59"/>
              <a:gd name="T28" fmla="*/ 14 w 86"/>
              <a:gd name="T29" fmla="*/ 27 h 59"/>
              <a:gd name="T30" fmla="*/ 20 w 86"/>
              <a:gd name="T31" fmla="*/ 25 h 59"/>
              <a:gd name="T32" fmla="*/ 30 w 86"/>
              <a:gd name="T33" fmla="*/ 37 h 59"/>
              <a:gd name="T34" fmla="*/ 32 w 86"/>
              <a:gd name="T35" fmla="*/ 55 h 59"/>
              <a:gd name="T36" fmla="*/ 42 w 86"/>
              <a:gd name="T37" fmla="*/ 59 h 59"/>
              <a:gd name="T38" fmla="*/ 52 w 86"/>
              <a:gd name="T39" fmla="*/ 55 h 59"/>
              <a:gd name="T40" fmla="*/ 55 w 86"/>
              <a:gd name="T41" fmla="*/ 38 h 59"/>
              <a:gd name="T42" fmla="*/ 69 w 86"/>
              <a:gd name="T43" fmla="*/ 25 h 59"/>
              <a:gd name="T44" fmla="*/ 74 w 86"/>
              <a:gd name="T45" fmla="*/ 27 h 59"/>
              <a:gd name="T46" fmla="*/ 82 w 86"/>
              <a:gd name="T47" fmla="*/ 23 h 59"/>
              <a:gd name="T48" fmla="*/ 86 w 86"/>
              <a:gd name="T49" fmla="*/ 15 h 59"/>
              <a:gd name="T50" fmla="*/ 82 w 86"/>
              <a:gd name="T51" fmla="*/ 7 h 59"/>
              <a:gd name="T52" fmla="*/ 9 w 86"/>
              <a:gd name="T53" fmla="*/ 18 h 59"/>
              <a:gd name="T54" fmla="*/ 8 w 86"/>
              <a:gd name="T55" fmla="*/ 14 h 59"/>
              <a:gd name="T56" fmla="*/ 9 w 86"/>
              <a:gd name="T57" fmla="*/ 9 h 59"/>
              <a:gd name="T58" fmla="*/ 14 w 86"/>
              <a:gd name="T59" fmla="*/ 8 h 59"/>
              <a:gd name="T60" fmla="*/ 18 w 86"/>
              <a:gd name="T61" fmla="*/ 9 h 59"/>
              <a:gd name="T62" fmla="*/ 18 w 86"/>
              <a:gd name="T63" fmla="*/ 18 h 59"/>
              <a:gd name="T64" fmla="*/ 9 w 86"/>
              <a:gd name="T65" fmla="*/ 18 h 59"/>
              <a:gd name="T66" fmla="*/ 77 w 86"/>
              <a:gd name="T67" fmla="*/ 18 h 59"/>
              <a:gd name="T68" fmla="*/ 71 w 86"/>
              <a:gd name="T69" fmla="*/ 18 h 59"/>
              <a:gd name="T70" fmla="*/ 70 w 86"/>
              <a:gd name="T71" fmla="*/ 15 h 59"/>
              <a:gd name="T72" fmla="*/ 71 w 86"/>
              <a:gd name="T73" fmla="*/ 12 h 59"/>
              <a:gd name="T74" fmla="*/ 74 w 86"/>
              <a:gd name="T75" fmla="*/ 11 h 59"/>
              <a:gd name="T76" fmla="*/ 77 w 86"/>
              <a:gd name="T77" fmla="*/ 12 h 59"/>
              <a:gd name="T78" fmla="*/ 78 w 86"/>
              <a:gd name="T79" fmla="*/ 15 h 59"/>
              <a:gd name="T80" fmla="*/ 77 w 86"/>
              <a:gd name="T81" fmla="*/ 18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86" h="59">
                <a:moveTo>
                  <a:pt x="82" y="7"/>
                </a:moveTo>
                <a:cubicBezTo>
                  <a:pt x="80" y="5"/>
                  <a:pt x="77" y="4"/>
                  <a:pt x="74" y="4"/>
                </a:cubicBezTo>
                <a:cubicBezTo>
                  <a:pt x="71" y="4"/>
                  <a:pt x="68" y="5"/>
                  <a:pt x="66" y="7"/>
                </a:cubicBezTo>
                <a:cubicBezTo>
                  <a:pt x="64" y="9"/>
                  <a:pt x="63" y="12"/>
                  <a:pt x="63" y="15"/>
                </a:cubicBezTo>
                <a:cubicBezTo>
                  <a:pt x="63" y="17"/>
                  <a:pt x="63" y="18"/>
                  <a:pt x="64" y="20"/>
                </a:cubicBezTo>
                <a:cubicBezTo>
                  <a:pt x="50" y="32"/>
                  <a:pt x="50" y="32"/>
                  <a:pt x="50" y="32"/>
                </a:cubicBezTo>
                <a:cubicBezTo>
                  <a:pt x="47" y="31"/>
                  <a:pt x="45" y="30"/>
                  <a:pt x="42" y="30"/>
                </a:cubicBezTo>
                <a:cubicBezTo>
                  <a:pt x="40" y="30"/>
                  <a:pt x="37" y="31"/>
                  <a:pt x="35" y="32"/>
                </a:cubicBezTo>
                <a:cubicBezTo>
                  <a:pt x="25" y="20"/>
                  <a:pt x="25" y="20"/>
                  <a:pt x="25" y="20"/>
                </a:cubicBezTo>
                <a:cubicBezTo>
                  <a:pt x="28" y="15"/>
                  <a:pt x="27" y="8"/>
                  <a:pt x="23" y="4"/>
                </a:cubicBezTo>
                <a:cubicBezTo>
                  <a:pt x="21" y="2"/>
                  <a:pt x="17" y="0"/>
                  <a:pt x="14" y="0"/>
                </a:cubicBezTo>
                <a:cubicBezTo>
                  <a:pt x="10" y="0"/>
                  <a:pt x="7" y="2"/>
                  <a:pt x="4" y="4"/>
                </a:cubicBezTo>
                <a:cubicBezTo>
                  <a:pt x="2" y="7"/>
                  <a:pt x="0" y="10"/>
                  <a:pt x="0" y="14"/>
                </a:cubicBezTo>
                <a:cubicBezTo>
                  <a:pt x="0" y="17"/>
                  <a:pt x="2" y="20"/>
                  <a:pt x="4" y="23"/>
                </a:cubicBezTo>
                <a:cubicBezTo>
                  <a:pt x="7" y="25"/>
                  <a:pt x="10" y="27"/>
                  <a:pt x="14" y="27"/>
                </a:cubicBezTo>
                <a:cubicBezTo>
                  <a:pt x="16" y="27"/>
                  <a:pt x="18" y="26"/>
                  <a:pt x="20" y="25"/>
                </a:cubicBezTo>
                <a:cubicBezTo>
                  <a:pt x="30" y="37"/>
                  <a:pt x="30" y="37"/>
                  <a:pt x="30" y="37"/>
                </a:cubicBezTo>
                <a:cubicBezTo>
                  <a:pt x="27" y="43"/>
                  <a:pt x="27" y="50"/>
                  <a:pt x="32" y="55"/>
                </a:cubicBezTo>
                <a:cubicBezTo>
                  <a:pt x="35" y="58"/>
                  <a:pt x="38" y="59"/>
                  <a:pt x="42" y="59"/>
                </a:cubicBezTo>
                <a:cubicBezTo>
                  <a:pt x="46" y="59"/>
                  <a:pt x="50" y="58"/>
                  <a:pt x="52" y="55"/>
                </a:cubicBezTo>
                <a:cubicBezTo>
                  <a:pt x="57" y="50"/>
                  <a:pt x="58" y="43"/>
                  <a:pt x="55" y="38"/>
                </a:cubicBezTo>
                <a:cubicBezTo>
                  <a:pt x="69" y="25"/>
                  <a:pt x="69" y="25"/>
                  <a:pt x="69" y="25"/>
                </a:cubicBezTo>
                <a:cubicBezTo>
                  <a:pt x="71" y="26"/>
                  <a:pt x="72" y="27"/>
                  <a:pt x="74" y="27"/>
                </a:cubicBezTo>
                <a:cubicBezTo>
                  <a:pt x="77" y="27"/>
                  <a:pt x="80" y="25"/>
                  <a:pt x="82" y="23"/>
                </a:cubicBezTo>
                <a:cubicBezTo>
                  <a:pt x="85" y="21"/>
                  <a:pt x="86" y="18"/>
                  <a:pt x="86" y="15"/>
                </a:cubicBezTo>
                <a:cubicBezTo>
                  <a:pt x="86" y="12"/>
                  <a:pt x="85" y="9"/>
                  <a:pt x="82" y="7"/>
                </a:cubicBezTo>
                <a:moveTo>
                  <a:pt x="9" y="18"/>
                </a:moveTo>
                <a:cubicBezTo>
                  <a:pt x="8" y="17"/>
                  <a:pt x="8" y="15"/>
                  <a:pt x="8" y="14"/>
                </a:cubicBezTo>
                <a:cubicBezTo>
                  <a:pt x="8" y="12"/>
                  <a:pt x="8" y="10"/>
                  <a:pt x="9" y="9"/>
                </a:cubicBezTo>
                <a:cubicBezTo>
                  <a:pt x="11" y="8"/>
                  <a:pt x="12" y="8"/>
                  <a:pt x="14" y="8"/>
                </a:cubicBezTo>
                <a:cubicBezTo>
                  <a:pt x="15" y="8"/>
                  <a:pt x="17" y="8"/>
                  <a:pt x="18" y="9"/>
                </a:cubicBezTo>
                <a:cubicBezTo>
                  <a:pt x="20" y="12"/>
                  <a:pt x="20" y="15"/>
                  <a:pt x="18" y="18"/>
                </a:cubicBezTo>
                <a:cubicBezTo>
                  <a:pt x="16" y="20"/>
                  <a:pt x="12" y="20"/>
                  <a:pt x="9" y="18"/>
                </a:cubicBezTo>
                <a:moveTo>
                  <a:pt x="77" y="18"/>
                </a:moveTo>
                <a:cubicBezTo>
                  <a:pt x="76" y="20"/>
                  <a:pt x="73" y="20"/>
                  <a:pt x="71" y="18"/>
                </a:cubicBezTo>
                <a:cubicBezTo>
                  <a:pt x="71" y="17"/>
                  <a:pt x="70" y="16"/>
                  <a:pt x="70" y="15"/>
                </a:cubicBezTo>
                <a:cubicBezTo>
                  <a:pt x="70" y="14"/>
                  <a:pt x="71" y="13"/>
                  <a:pt x="71" y="12"/>
                </a:cubicBezTo>
                <a:cubicBezTo>
                  <a:pt x="72" y="11"/>
                  <a:pt x="73" y="11"/>
                  <a:pt x="74" y="11"/>
                </a:cubicBezTo>
                <a:cubicBezTo>
                  <a:pt x="75" y="11"/>
                  <a:pt x="76" y="11"/>
                  <a:pt x="77" y="12"/>
                </a:cubicBezTo>
                <a:cubicBezTo>
                  <a:pt x="78" y="13"/>
                  <a:pt x="78" y="14"/>
                  <a:pt x="78" y="15"/>
                </a:cubicBezTo>
                <a:cubicBezTo>
                  <a:pt x="78" y="16"/>
                  <a:pt x="78" y="17"/>
                  <a:pt x="77" y="18"/>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nvGrpSpPr>
          <p:cNvPr id="39" name="PA_淘宝店chenying0907 38"/>
          <p:cNvGrpSpPr/>
          <p:nvPr>
            <p:custDataLst>
              <p:tags r:id="rId4"/>
            </p:custDataLst>
          </p:nvPr>
        </p:nvGrpSpPr>
        <p:grpSpPr>
          <a:xfrm>
            <a:off x="-9190" y="0"/>
            <a:ext cx="620750" cy="791858"/>
            <a:chOff x="0" y="-21236"/>
            <a:chExt cx="3311527" cy="4224338"/>
          </a:xfrm>
        </p:grpSpPr>
        <p:sp>
          <p:nvSpPr>
            <p:cNvPr id="51" name="淘宝店chenying0907 37"/>
            <p:cNvSpPr/>
            <p:nvPr/>
          </p:nvSpPr>
          <p:spPr bwMode="auto">
            <a:xfrm rot="5400000">
              <a:off x="-264318" y="627258"/>
              <a:ext cx="3840163" cy="3311525"/>
            </a:xfrm>
            <a:custGeom>
              <a:avLst/>
              <a:gdLst>
                <a:gd name="T0" fmla="*/ 0 w 2419"/>
                <a:gd name="T1" fmla="*/ 0 h 2086"/>
                <a:gd name="T2" fmla="*/ 753 w 2419"/>
                <a:gd name="T3" fmla="*/ 2008 h 2086"/>
                <a:gd name="T4" fmla="*/ 1228 w 2419"/>
                <a:gd name="T5" fmla="*/ 2086 h 2086"/>
                <a:gd name="T6" fmla="*/ 2419 w 2419"/>
                <a:gd name="T7" fmla="*/ 2086 h 2086"/>
                <a:gd name="T8" fmla="*/ 0 w 2419"/>
                <a:gd name="T9" fmla="*/ 0 h 2086"/>
              </a:gdLst>
              <a:ahLst/>
              <a:cxnLst>
                <a:cxn ang="0">
                  <a:pos x="T0" y="T1"/>
                </a:cxn>
                <a:cxn ang="0">
                  <a:pos x="T2" y="T3"/>
                </a:cxn>
                <a:cxn ang="0">
                  <a:pos x="T4" y="T5"/>
                </a:cxn>
                <a:cxn ang="0">
                  <a:pos x="T6" y="T7"/>
                </a:cxn>
                <a:cxn ang="0">
                  <a:pos x="T8" y="T9"/>
                </a:cxn>
              </a:cxnLst>
              <a:rect l="0" t="0" r="r" b="b"/>
              <a:pathLst>
                <a:path w="2419" h="2086">
                  <a:moveTo>
                    <a:pt x="0" y="0"/>
                  </a:moveTo>
                  <a:lnTo>
                    <a:pt x="753" y="2008"/>
                  </a:lnTo>
                  <a:lnTo>
                    <a:pt x="1228" y="2086"/>
                  </a:lnTo>
                  <a:lnTo>
                    <a:pt x="2419" y="2086"/>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淘宝店chenying0907 38"/>
            <p:cNvSpPr/>
            <p:nvPr/>
          </p:nvSpPr>
          <p:spPr bwMode="auto">
            <a:xfrm rot="5400000">
              <a:off x="927895" y="-825304"/>
              <a:ext cx="1579563" cy="3187700"/>
            </a:xfrm>
            <a:custGeom>
              <a:avLst/>
              <a:gdLst>
                <a:gd name="T0" fmla="*/ 242 w 995"/>
                <a:gd name="T1" fmla="*/ 0 h 2008"/>
                <a:gd name="T2" fmla="*/ 0 w 995"/>
                <a:gd name="T3" fmla="*/ 305 h 2008"/>
                <a:gd name="T4" fmla="*/ 0 w 995"/>
                <a:gd name="T5" fmla="*/ 1845 h 2008"/>
                <a:gd name="T6" fmla="*/ 995 w 995"/>
                <a:gd name="T7" fmla="*/ 2008 h 2008"/>
                <a:gd name="T8" fmla="*/ 242 w 995"/>
                <a:gd name="T9" fmla="*/ 0 h 2008"/>
              </a:gdLst>
              <a:ahLst/>
              <a:cxnLst>
                <a:cxn ang="0">
                  <a:pos x="T0" y="T1"/>
                </a:cxn>
                <a:cxn ang="0">
                  <a:pos x="T2" y="T3"/>
                </a:cxn>
                <a:cxn ang="0">
                  <a:pos x="T4" y="T5"/>
                </a:cxn>
                <a:cxn ang="0">
                  <a:pos x="T6" y="T7"/>
                </a:cxn>
                <a:cxn ang="0">
                  <a:pos x="T8" y="T9"/>
                </a:cxn>
              </a:cxnLst>
              <a:rect l="0" t="0" r="r" b="b"/>
              <a:pathLst>
                <a:path w="995" h="2008">
                  <a:moveTo>
                    <a:pt x="242" y="0"/>
                  </a:moveTo>
                  <a:lnTo>
                    <a:pt x="0" y="305"/>
                  </a:lnTo>
                  <a:lnTo>
                    <a:pt x="0" y="1845"/>
                  </a:lnTo>
                  <a:lnTo>
                    <a:pt x="995" y="2008"/>
                  </a:lnTo>
                  <a:lnTo>
                    <a:pt x="242"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淘宝店chenying0907 39"/>
            <p:cNvSpPr/>
            <p:nvPr/>
          </p:nvSpPr>
          <p:spPr bwMode="auto">
            <a:xfrm rot="5400000">
              <a:off x="-975519" y="954283"/>
              <a:ext cx="2333625" cy="382588"/>
            </a:xfrm>
            <a:custGeom>
              <a:avLst/>
              <a:gdLst>
                <a:gd name="T0" fmla="*/ 0 w 1470"/>
                <a:gd name="T1" fmla="*/ 0 h 241"/>
                <a:gd name="T2" fmla="*/ 0 w 1470"/>
                <a:gd name="T3" fmla="*/ 233 h 241"/>
                <a:gd name="T4" fmla="*/ 0 w 1470"/>
                <a:gd name="T5" fmla="*/ 241 h 241"/>
                <a:gd name="T6" fmla="*/ 1470 w 1470"/>
                <a:gd name="T7" fmla="*/ 241 h 241"/>
                <a:gd name="T8" fmla="*/ 0 w 1470"/>
                <a:gd name="T9" fmla="*/ 0 h 241"/>
              </a:gdLst>
              <a:ahLst/>
              <a:cxnLst>
                <a:cxn ang="0">
                  <a:pos x="T0" y="T1"/>
                </a:cxn>
                <a:cxn ang="0">
                  <a:pos x="T2" y="T3"/>
                </a:cxn>
                <a:cxn ang="0">
                  <a:pos x="T4" y="T5"/>
                </a:cxn>
                <a:cxn ang="0">
                  <a:pos x="T6" y="T7"/>
                </a:cxn>
                <a:cxn ang="0">
                  <a:pos x="T8" y="T9"/>
                </a:cxn>
              </a:cxnLst>
              <a:rect l="0" t="0" r="r" b="b"/>
              <a:pathLst>
                <a:path w="1470" h="241">
                  <a:moveTo>
                    <a:pt x="0" y="0"/>
                  </a:moveTo>
                  <a:lnTo>
                    <a:pt x="0" y="233"/>
                  </a:lnTo>
                  <a:lnTo>
                    <a:pt x="0" y="241"/>
                  </a:lnTo>
                  <a:lnTo>
                    <a:pt x="1470" y="241"/>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24" name="PA_淘宝店chenying0907 10"/>
          <p:cNvGrpSpPr/>
          <p:nvPr>
            <p:custDataLst>
              <p:tags r:id="rId5"/>
            </p:custDataLst>
          </p:nvPr>
        </p:nvGrpSpPr>
        <p:grpSpPr bwMode="auto">
          <a:xfrm>
            <a:off x="5453764" y="240427"/>
            <a:ext cx="3675063" cy="2475676"/>
            <a:chOff x="0" y="0"/>
            <a:chExt cx="2724" cy="1835"/>
          </a:xfrm>
        </p:grpSpPr>
        <p:sp>
          <p:nvSpPr>
            <p:cNvPr id="25" name="Oval 11"/>
            <p:cNvSpPr>
              <a:spLocks noChangeArrowheads="1"/>
            </p:cNvSpPr>
            <p:nvPr/>
          </p:nvSpPr>
          <p:spPr bwMode="auto">
            <a:xfrm flipV="1">
              <a:off x="0" y="1755"/>
              <a:ext cx="2724" cy="80"/>
            </a:xfrm>
            <a:prstGeom prst="ellipse">
              <a:avLst/>
            </a:prstGeom>
            <a:gradFill rotWithShape="1">
              <a:gsLst>
                <a:gs pos="0">
                  <a:schemeClr val="tx1">
                    <a:alpha val="20000"/>
                  </a:schemeClr>
                </a:gs>
                <a:gs pos="100000">
                  <a:schemeClr val="tx1">
                    <a:gamma/>
                    <a:shade val="46275"/>
                    <a:invGamma/>
                    <a:alpha val="0"/>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26" name="Group 12"/>
            <p:cNvGrpSpPr/>
            <p:nvPr/>
          </p:nvGrpSpPr>
          <p:grpSpPr bwMode="auto">
            <a:xfrm>
              <a:off x="240" y="0"/>
              <a:ext cx="2246" cy="1810"/>
              <a:chOff x="0" y="0"/>
              <a:chExt cx="2556" cy="1958"/>
            </a:xfrm>
          </p:grpSpPr>
          <p:pic>
            <p:nvPicPr>
              <p:cNvPr id="27" name="Picture 13" descr="apple icons"/>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0" y="0"/>
                <a:ext cx="2556" cy="1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Rectangle 14" descr="Money"/>
              <p:cNvSpPr>
                <a:spLocks noChangeArrowheads="1"/>
              </p:cNvSpPr>
              <p:nvPr/>
            </p:nvSpPr>
            <p:spPr bwMode="auto">
              <a:xfrm>
                <a:off x="99" y="100"/>
                <a:ext cx="2358" cy="1336"/>
              </a:xfrm>
              <a:prstGeom prst="rect">
                <a:avLst/>
              </a:prstGeom>
              <a:blipFill dpi="0" rotWithShape="1">
                <a:blip r:embed="rId9"/>
                <a:srcRect/>
                <a:stretch>
                  <a:fillRect b="-16791"/>
                </a:stretch>
              </a:blip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2" name="PA_文本框 4"/>
          <p:cNvSpPr txBox="1">
            <a:spLocks noChangeArrowheads="1"/>
          </p:cNvSpPr>
          <p:nvPr>
            <p:custDataLst>
              <p:tags r:id="rId6"/>
            </p:custDataLst>
          </p:nvPr>
        </p:nvSpPr>
        <p:spPr bwMode="auto">
          <a:xfrm>
            <a:off x="414709" y="179892"/>
            <a:ext cx="1706880" cy="3987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anose="020B0604020202020204" pitchFamily="34" charset="0"/>
              <a:buNone/>
            </a:pPr>
            <a:r>
              <a:rPr lang="zh-CN" altLang="en-US" sz="2000" dirty="0" smtClean="0">
                <a:solidFill>
                  <a:schemeClr val="tx1">
                    <a:lumMod val="65000"/>
                    <a:lumOff val="35000"/>
                  </a:schemeClr>
                </a:solidFill>
                <a:latin typeface="微软雅黑 Light" panose="020B0502040204020203" pitchFamily="34" charset="-122"/>
                <a:ea typeface="微软雅黑 Light" panose="020B0502040204020203" pitchFamily="34" charset="-122"/>
              </a:rPr>
              <a:t>具体需求分析</a:t>
            </a:r>
          </a:p>
        </p:txBody>
      </p:sp>
      <p:sp>
        <p:nvSpPr>
          <p:cNvPr id="10" name="文本框 9"/>
          <p:cNvSpPr txBox="1"/>
          <p:nvPr/>
        </p:nvSpPr>
        <p:spPr>
          <a:xfrm>
            <a:off x="477520" y="654685"/>
            <a:ext cx="5080000" cy="1953260"/>
          </a:xfrm>
          <a:prstGeom prst="rect">
            <a:avLst/>
          </a:prstGeom>
          <a:noFill/>
          <a:ln w="9525">
            <a:noFill/>
          </a:ln>
        </p:spPr>
        <p:txBody>
          <a:bodyPr>
            <a:spAutoFit/>
          </a:bodyPr>
          <a:lstStyle/>
          <a:p>
            <a:pPr indent="0"/>
            <a:r>
              <a:rPr lang="zh-CN" sz="1600" b="1">
                <a:latin typeface="Cambria" panose="02040503050406030204" charset="0"/>
                <a:ea typeface="宋体" panose="02010600030101010101" pitchFamily="2" charset="-122"/>
              </a:rPr>
              <a:t>软件质量因素</a:t>
            </a:r>
            <a:endParaRPr lang="zh-CN" sz="1050" b="0">
              <a:ea typeface="宋体" panose="02010600030101010101" pitchFamily="2" charset="-122"/>
            </a:endParaRPr>
          </a:p>
          <a:p>
            <a:pPr indent="0"/>
            <a:r>
              <a:rPr lang="zh-CN" sz="1050" b="0">
                <a:ea typeface="宋体" panose="02010600030101010101" pitchFamily="2" charset="-122"/>
              </a:rPr>
              <a:t>功能性：改月球软件确保能实现发布公告，加入公告，显示公告，即时通信，赛后评价等所需的全部功能。</a:t>
            </a:r>
          </a:p>
          <a:p>
            <a:pPr indent="0"/>
            <a:r>
              <a:rPr lang="zh-CN" sz="1050" b="0">
                <a:ea typeface="宋体" panose="02010600030101010101" pitchFamily="2" charset="-122"/>
              </a:rPr>
              <a:t>可靠性：对数据库信息的访问，必须完全正确，确保用户顺利的进行操作，备份相关数据。</a:t>
            </a:r>
          </a:p>
          <a:p>
            <a:pPr indent="0"/>
            <a:r>
              <a:rPr lang="zh-CN" sz="1050" b="0">
                <a:ea typeface="宋体" panose="02010600030101010101" pitchFamily="2" charset="-122"/>
              </a:rPr>
              <a:t>可维护性：通过更新云端数据库上的代码，能对该小程序进行相应的更正，使其不用重新再发布。</a:t>
            </a:r>
          </a:p>
          <a:p>
            <a:pPr indent="0"/>
            <a:r>
              <a:rPr lang="zh-CN" sz="1050" b="0">
                <a:ea typeface="宋体" panose="02010600030101010101" pitchFamily="2" charset="-122"/>
              </a:rPr>
              <a:t>可用性：全天开放，系统稳定的情况下，确保与服务器端的通信正常。</a:t>
            </a:r>
          </a:p>
          <a:p>
            <a:pPr indent="0"/>
            <a:r>
              <a:rPr lang="zh-CN" sz="1050" b="0">
                <a:ea typeface="宋体" panose="02010600030101010101" pitchFamily="2" charset="-122"/>
              </a:rPr>
              <a:t>易用性：通过简易直接的</a:t>
            </a:r>
            <a:r>
              <a:rPr lang="en-US" sz="1050" b="0">
                <a:latin typeface="宋体" panose="02010600030101010101" pitchFamily="2" charset="-122"/>
              </a:rPr>
              <a:t>UI</a:t>
            </a:r>
            <a:r>
              <a:rPr lang="zh-CN" sz="1050" b="0">
                <a:ea typeface="宋体" panose="02010600030101010101" pitchFamily="2" charset="-122"/>
              </a:rPr>
              <a:t>设计，能够使篮球爱好者迅速获知如何操作该系统。</a:t>
            </a:r>
          </a:p>
          <a:p>
            <a:pPr indent="0"/>
            <a:r>
              <a:rPr lang="zh-CN" sz="1050" b="0">
                <a:ea typeface="宋体" panose="02010600030101010101" pitchFamily="2" charset="-122"/>
              </a:rPr>
              <a:t>可移植性：对任意终端设备来讲，登录自己的微信即可使用该系统。</a:t>
            </a:r>
          </a:p>
          <a:p>
            <a:pPr indent="0"/>
            <a:r>
              <a:rPr lang="zh-CN" sz="1050" b="0">
                <a:ea typeface="宋体" panose="02010600030101010101" pitchFamily="2" charset="-122"/>
              </a:rPr>
              <a:t>灵活性：即用即退，占用内存小，基本不会造成终端设备卡顿等现象。</a:t>
            </a:r>
            <a:endParaRPr lang="zh-CN" altLang="en-US"/>
          </a:p>
        </p:txBody>
      </p:sp>
      <p:sp>
        <p:nvSpPr>
          <p:cNvPr id="11" name="文本框 10"/>
          <p:cNvSpPr txBox="1"/>
          <p:nvPr/>
        </p:nvSpPr>
        <p:spPr>
          <a:xfrm>
            <a:off x="477520" y="2615247"/>
            <a:ext cx="5080000" cy="983615"/>
          </a:xfrm>
          <a:prstGeom prst="rect">
            <a:avLst/>
          </a:prstGeom>
          <a:noFill/>
          <a:ln w="9525">
            <a:noFill/>
          </a:ln>
        </p:spPr>
        <p:txBody>
          <a:bodyPr>
            <a:spAutoFit/>
          </a:bodyPr>
          <a:lstStyle/>
          <a:p>
            <a:pPr indent="0"/>
            <a:r>
              <a:rPr lang="zh-CN" sz="1600" b="1">
                <a:latin typeface="Cambria" panose="02040503050406030204" charset="0"/>
                <a:ea typeface="宋体" panose="02010600030101010101" pitchFamily="2" charset="-122"/>
              </a:rPr>
              <a:t>设计和实现的约束</a:t>
            </a:r>
            <a:endParaRPr lang="zh-CN" sz="1050" b="0">
              <a:ea typeface="宋体" panose="02010600030101010101" pitchFamily="2" charset="-122"/>
            </a:endParaRPr>
          </a:p>
          <a:p>
            <a:pPr indent="0"/>
            <a:r>
              <a:rPr lang="zh-CN" sz="1050" b="0">
                <a:ea typeface="宋体" panose="02010600030101010101" pitchFamily="2" charset="-122"/>
              </a:rPr>
              <a:t>设备需求：</a:t>
            </a:r>
            <a:r>
              <a:rPr lang="en-US" sz="1050" b="0">
                <a:latin typeface="Calibri" panose="020F0502020204030204" charset="0"/>
              </a:rPr>
              <a:t>4</a:t>
            </a:r>
            <a:r>
              <a:rPr lang="zh-CN" sz="1050" b="0">
                <a:ea typeface="宋体" panose="02010600030101010101" pitchFamily="2" charset="-122"/>
              </a:rPr>
              <a:t>台</a:t>
            </a:r>
            <a:r>
              <a:rPr lang="en-US" sz="1050" b="0">
                <a:latin typeface="宋体" panose="02010600030101010101" pitchFamily="2" charset="-122"/>
              </a:rPr>
              <a:t>pc</a:t>
            </a:r>
            <a:r>
              <a:rPr lang="zh-CN" sz="1050" b="0">
                <a:ea typeface="宋体" panose="02010600030101010101" pitchFamily="2" charset="-122"/>
              </a:rPr>
              <a:t>机，其中一台支持</a:t>
            </a:r>
            <a:r>
              <a:rPr lang="en-US" sz="1050" b="0">
                <a:latin typeface="Calibri" panose="020F0502020204030204" charset="0"/>
              </a:rPr>
              <a:t>macOS</a:t>
            </a:r>
            <a:r>
              <a:rPr lang="zh-CN" sz="1050" b="0">
                <a:ea typeface="宋体" panose="02010600030101010101" pitchFamily="2" charset="-122"/>
              </a:rPr>
              <a:t>，服务器租用腾讯云服务器，</a:t>
            </a:r>
            <a:r>
              <a:rPr lang="en-US" sz="1050" b="0">
                <a:latin typeface="Calibri" panose="020F0502020204030204" charset="0"/>
              </a:rPr>
              <a:t>4</a:t>
            </a:r>
            <a:r>
              <a:rPr lang="zh-CN" sz="1050" b="0">
                <a:ea typeface="宋体" panose="02010600030101010101" pitchFamily="2" charset="-122"/>
              </a:rPr>
              <a:t>台智能机，</a:t>
            </a:r>
            <a:r>
              <a:rPr lang="en-US" sz="1050" b="0">
                <a:latin typeface="Calibri" panose="020F0502020204030204" charset="0"/>
              </a:rPr>
              <a:t>2</a:t>
            </a:r>
            <a:r>
              <a:rPr lang="zh-CN" sz="1050" b="0">
                <a:ea typeface="宋体" panose="02010600030101010101" pitchFamily="2" charset="-122"/>
              </a:rPr>
              <a:t>台支持</a:t>
            </a:r>
            <a:r>
              <a:rPr lang="en-US" sz="1050" b="0">
                <a:latin typeface="Calibri" panose="020F0502020204030204" charset="0"/>
              </a:rPr>
              <a:t>A</a:t>
            </a:r>
            <a:r>
              <a:rPr lang="en-US" sz="1050" b="0">
                <a:latin typeface="宋体" panose="02010600030101010101" pitchFamily="2" charset="-122"/>
              </a:rPr>
              <a:t>ndroid</a:t>
            </a:r>
            <a:r>
              <a:rPr lang="zh-CN" sz="1050" b="0">
                <a:ea typeface="宋体" panose="02010600030101010101" pitchFamily="2" charset="-122"/>
              </a:rPr>
              <a:t>，</a:t>
            </a:r>
            <a:r>
              <a:rPr lang="en-US" sz="1050" b="0">
                <a:latin typeface="Calibri" panose="020F0502020204030204" charset="0"/>
              </a:rPr>
              <a:t>2</a:t>
            </a:r>
            <a:r>
              <a:rPr lang="zh-CN" sz="1050" b="0">
                <a:ea typeface="宋体" panose="02010600030101010101" pitchFamily="2" charset="-122"/>
              </a:rPr>
              <a:t>台支持</a:t>
            </a:r>
            <a:r>
              <a:rPr lang="en-US" sz="1050" b="0">
                <a:latin typeface="Calibri" panose="020F0502020204030204" charset="0"/>
              </a:rPr>
              <a:t>ios.</a:t>
            </a:r>
            <a:endParaRPr lang="zh-CN" sz="1050" b="0">
              <a:ea typeface="宋体" panose="02010600030101010101" pitchFamily="2" charset="-122"/>
            </a:endParaRPr>
          </a:p>
          <a:p>
            <a:pPr indent="0"/>
            <a:r>
              <a:rPr lang="zh-CN" sz="1050" b="0">
                <a:ea typeface="宋体" panose="02010600030101010101" pitchFamily="2" charset="-122"/>
              </a:rPr>
              <a:t>软件需求：</a:t>
            </a:r>
            <a:r>
              <a:rPr lang="en-US" sz="1050" b="0">
                <a:latin typeface="宋体" panose="02010600030101010101" pitchFamily="2" charset="-122"/>
              </a:rPr>
              <a:t>VScode</a:t>
            </a:r>
            <a:r>
              <a:rPr lang="zh-CN" sz="1050" b="0">
                <a:ea typeface="宋体" panose="02010600030101010101" pitchFamily="2" charset="-122"/>
              </a:rPr>
              <a:t>、</a:t>
            </a:r>
            <a:r>
              <a:rPr lang="en-US" sz="1050" b="0">
                <a:latin typeface="宋体" panose="02010600030101010101" pitchFamily="2" charset="-122"/>
              </a:rPr>
              <a:t>Axure</a:t>
            </a:r>
            <a:r>
              <a:rPr lang="zh-CN" sz="1050" b="0">
                <a:ea typeface="宋体" panose="02010600030101010101" pitchFamily="2" charset="-122"/>
              </a:rPr>
              <a:t> RP、MySQL、</a:t>
            </a:r>
            <a:r>
              <a:rPr lang="en-US" sz="1050" b="0">
                <a:latin typeface="宋体" panose="02010600030101010101" pitchFamily="2" charset="-122"/>
              </a:rPr>
              <a:t>G</a:t>
            </a:r>
            <a:r>
              <a:rPr lang="zh-CN" sz="1050" b="0">
                <a:ea typeface="宋体" panose="02010600030101010101" pitchFamily="2" charset="-122"/>
              </a:rPr>
              <a:t>it、</a:t>
            </a:r>
            <a:r>
              <a:rPr lang="en-US" sz="1050" b="0">
                <a:latin typeface="宋体" panose="02010600030101010101" pitchFamily="2" charset="-122"/>
              </a:rPr>
              <a:t>P</a:t>
            </a:r>
            <a:r>
              <a:rPr lang="zh-CN" sz="1050" b="0">
                <a:ea typeface="宋体" panose="02010600030101010101" pitchFamily="2" charset="-122"/>
              </a:rPr>
              <a:t>roject、Wxml、</a:t>
            </a:r>
            <a:r>
              <a:rPr lang="en-US" sz="1050" b="0">
                <a:latin typeface="宋体" panose="02010600030101010101" pitchFamily="2" charset="-122"/>
              </a:rPr>
              <a:t>Wxss</a:t>
            </a:r>
            <a:r>
              <a:rPr lang="zh-CN" sz="1050" b="0">
                <a:ea typeface="宋体" panose="02010600030101010101" pitchFamily="2" charset="-122"/>
              </a:rPr>
              <a:t>、微信</a:t>
            </a:r>
            <a:r>
              <a:rPr lang="en-US" sz="1050" b="0">
                <a:latin typeface="宋体" panose="02010600030101010101" pitchFamily="2" charset="-122"/>
              </a:rPr>
              <a:t>web</a:t>
            </a:r>
            <a:r>
              <a:rPr lang="zh-CN" sz="1050" b="0">
                <a:ea typeface="宋体" panose="02010600030101010101" pitchFamily="2" charset="-122"/>
              </a:rPr>
              <a:t>开发者工具等软件。</a:t>
            </a:r>
            <a:endParaRPr lang="zh-CN" altLang="en-US"/>
          </a:p>
        </p:txBody>
      </p:sp>
      <p:sp>
        <p:nvSpPr>
          <p:cNvPr id="12" name="文本框 11"/>
          <p:cNvSpPr txBox="1"/>
          <p:nvPr/>
        </p:nvSpPr>
        <p:spPr>
          <a:xfrm>
            <a:off x="538480" y="3787140"/>
            <a:ext cx="5080000" cy="1145540"/>
          </a:xfrm>
          <a:prstGeom prst="rect">
            <a:avLst/>
          </a:prstGeom>
          <a:noFill/>
          <a:ln w="9525">
            <a:noFill/>
          </a:ln>
        </p:spPr>
        <p:txBody>
          <a:bodyPr>
            <a:spAutoFit/>
          </a:bodyPr>
          <a:lstStyle/>
          <a:p>
            <a:pPr indent="0"/>
            <a:r>
              <a:rPr lang="zh-CN" sz="1600" b="1">
                <a:latin typeface="Cambria" panose="02040503050406030204" charset="0"/>
                <a:ea typeface="宋体" panose="02010600030101010101" pitchFamily="2" charset="-122"/>
              </a:rPr>
              <a:t>数据</a:t>
            </a:r>
            <a:endParaRPr lang="zh-CN" sz="1050" b="0">
              <a:ea typeface="宋体" panose="02010600030101010101" pitchFamily="2" charset="-122"/>
            </a:endParaRPr>
          </a:p>
          <a:p>
            <a:pPr indent="0"/>
            <a:r>
              <a:rPr lang="zh-CN" sz="1050" b="0">
                <a:ea typeface="宋体" panose="02010600030101010101" pitchFamily="2" charset="-122"/>
              </a:rPr>
              <a:t>提供简易的界面</a:t>
            </a:r>
            <a:r>
              <a:rPr lang="en-US" sz="1050" b="0">
                <a:latin typeface="宋体" panose="02010600030101010101" pitchFamily="2" charset="-122"/>
              </a:rPr>
              <a:t>ui</a:t>
            </a:r>
            <a:r>
              <a:rPr lang="zh-CN" sz="1050" b="0">
                <a:ea typeface="宋体" panose="02010600030101010101" pitchFamily="2" charset="-122"/>
              </a:rPr>
              <a:t>，用户选择相应的按键，输入属于自己的相关信息数据，也可以在结束公告后输入相关数据，提供评价的信息数据，确保系统的信息实时更新，用户能够访问到最新的个人以及他人数据。</a:t>
            </a:r>
          </a:p>
          <a:p>
            <a:pPr indent="0"/>
            <a:r>
              <a:rPr lang="zh-CN" sz="1050" b="0">
                <a:ea typeface="宋体" panose="02010600030101010101" pitchFamily="2" charset="-122"/>
              </a:rPr>
              <a:t>数据管理方面，通过数据库的自动更新和数据库的更新可视化，使数据库操作更加智能，让维护和更新实现自动化。</a:t>
            </a:r>
            <a:endParaRPr lang="zh-CN" altLang="en-US"/>
          </a:p>
        </p:txBody>
      </p:sp>
      <p:sp>
        <p:nvSpPr>
          <p:cNvPr id="13" name="文本框 12"/>
          <p:cNvSpPr txBox="1"/>
          <p:nvPr/>
        </p:nvSpPr>
        <p:spPr>
          <a:xfrm>
            <a:off x="5454015" y="2803525"/>
            <a:ext cx="3676015" cy="983615"/>
          </a:xfrm>
          <a:prstGeom prst="rect">
            <a:avLst/>
          </a:prstGeom>
          <a:noFill/>
          <a:ln w="9525">
            <a:noFill/>
          </a:ln>
        </p:spPr>
        <p:txBody>
          <a:bodyPr wrap="square">
            <a:spAutoFit/>
          </a:bodyPr>
          <a:lstStyle/>
          <a:p>
            <a:pPr indent="0"/>
            <a:r>
              <a:rPr lang="zh-CN" sz="1600" b="1">
                <a:latin typeface="Cambria" panose="02040503050406030204" charset="0"/>
                <a:ea typeface="宋体" panose="02010600030101010101" pitchFamily="2" charset="-122"/>
              </a:rPr>
              <a:t>操作</a:t>
            </a:r>
            <a:endParaRPr lang="zh-CN" sz="1050" b="0">
              <a:ea typeface="宋体" panose="02010600030101010101" pitchFamily="2" charset="-122"/>
            </a:endParaRPr>
          </a:p>
          <a:p>
            <a:pPr indent="0"/>
            <a:r>
              <a:rPr lang="zh-CN" sz="1050" b="0">
                <a:ea typeface="宋体" panose="02010600030101010101" pitchFamily="2" charset="-122"/>
              </a:rPr>
              <a:t>常规操作方面：根据简易的</a:t>
            </a:r>
            <a:r>
              <a:rPr lang="en-US" sz="1050" b="0">
                <a:latin typeface="宋体" panose="02010600030101010101" pitchFamily="2" charset="-122"/>
              </a:rPr>
              <a:t>ui</a:t>
            </a:r>
            <a:r>
              <a:rPr lang="zh-CN" sz="1050" b="0">
                <a:ea typeface="宋体" panose="02010600030101010101" pitchFamily="2" charset="-122"/>
              </a:rPr>
              <a:t>界面，可以让用户快速的学习如何进行常规操作。</a:t>
            </a:r>
          </a:p>
          <a:p>
            <a:pPr indent="0"/>
            <a:r>
              <a:rPr lang="zh-CN" sz="1050" b="0">
                <a:ea typeface="宋体" panose="02010600030101010101" pitchFamily="2" charset="-122"/>
              </a:rPr>
              <a:t>恢复操作：管理员需要运行已备份过的数据</a:t>
            </a:r>
            <a:r>
              <a:rPr lang="en-US" sz="1050" b="0">
                <a:latin typeface="Calibri" panose="020F0502020204030204" charset="0"/>
              </a:rPr>
              <a:t>,</a:t>
            </a:r>
            <a:r>
              <a:rPr lang="zh-CN" sz="1050" b="0">
                <a:ea typeface="宋体" panose="02010600030101010101" pitchFamily="2" charset="-122"/>
              </a:rPr>
              <a:t>是系统恢复到最近的正常状态，确保已有数据的安全性。</a:t>
            </a:r>
            <a:endParaRPr lang="zh-CN" altLang="en-US"/>
          </a:p>
        </p:txBody>
      </p:sp>
      <p:sp>
        <p:nvSpPr>
          <p:cNvPr id="14" name="文本框 13"/>
          <p:cNvSpPr txBox="1"/>
          <p:nvPr/>
        </p:nvSpPr>
        <p:spPr>
          <a:xfrm>
            <a:off x="5454015" y="4029710"/>
            <a:ext cx="3902075" cy="660400"/>
          </a:xfrm>
          <a:prstGeom prst="rect">
            <a:avLst/>
          </a:prstGeom>
          <a:noFill/>
          <a:ln w="9525">
            <a:noFill/>
          </a:ln>
        </p:spPr>
        <p:txBody>
          <a:bodyPr wrap="square">
            <a:spAutoFit/>
          </a:bodyPr>
          <a:lstStyle/>
          <a:p>
            <a:pPr indent="0"/>
            <a:r>
              <a:rPr lang="zh-CN" sz="1600" b="1">
                <a:latin typeface="Cambria" panose="02040503050406030204" charset="0"/>
                <a:ea typeface="宋体" panose="02010600030101010101" pitchFamily="2" charset="-122"/>
              </a:rPr>
              <a:t>故障处理</a:t>
            </a:r>
            <a:endParaRPr lang="zh-CN" sz="1050" b="0">
              <a:ea typeface="宋体" panose="02010600030101010101" pitchFamily="2" charset="-122"/>
            </a:endParaRPr>
          </a:p>
          <a:p>
            <a:pPr indent="0"/>
            <a:r>
              <a:rPr lang="zh-CN" sz="1050" b="0">
                <a:ea typeface="宋体" panose="02010600030101010101" pitchFamily="2" charset="-122"/>
              </a:rPr>
              <a:t>该微信小程序占据内存小，若出现相应的故障，应确保调出相应界面，提示用户如何操作，同时保障数据库的安全。</a:t>
            </a:r>
            <a:endParaRPr lang="zh-CN" altLang="en-US"/>
          </a:p>
        </p:txBody>
      </p:sp>
    </p:spTree>
  </p:cSld>
  <p:clrMapOvr>
    <a:masterClrMapping/>
  </p:clrMapOvr>
  <p:transition spd="slow" advClick="0" advTm="0">
    <p:wip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PA_淘宝店chenying0907 38"/>
          <p:cNvGrpSpPr/>
          <p:nvPr>
            <p:custDataLst>
              <p:tags r:id="rId1"/>
            </p:custDataLst>
          </p:nvPr>
        </p:nvGrpSpPr>
        <p:grpSpPr>
          <a:xfrm>
            <a:off x="-9190" y="0"/>
            <a:ext cx="620750" cy="791858"/>
            <a:chOff x="0" y="-21236"/>
            <a:chExt cx="3311527" cy="4224338"/>
          </a:xfrm>
        </p:grpSpPr>
        <p:sp>
          <p:nvSpPr>
            <p:cNvPr id="51" name="淘宝店chenying0907 37"/>
            <p:cNvSpPr/>
            <p:nvPr/>
          </p:nvSpPr>
          <p:spPr bwMode="auto">
            <a:xfrm rot="5400000">
              <a:off x="-264318" y="627258"/>
              <a:ext cx="3840163" cy="3311525"/>
            </a:xfrm>
            <a:custGeom>
              <a:avLst/>
              <a:gdLst>
                <a:gd name="T0" fmla="*/ 0 w 2419"/>
                <a:gd name="T1" fmla="*/ 0 h 2086"/>
                <a:gd name="T2" fmla="*/ 753 w 2419"/>
                <a:gd name="T3" fmla="*/ 2008 h 2086"/>
                <a:gd name="T4" fmla="*/ 1228 w 2419"/>
                <a:gd name="T5" fmla="*/ 2086 h 2086"/>
                <a:gd name="T6" fmla="*/ 2419 w 2419"/>
                <a:gd name="T7" fmla="*/ 2086 h 2086"/>
                <a:gd name="T8" fmla="*/ 0 w 2419"/>
                <a:gd name="T9" fmla="*/ 0 h 2086"/>
              </a:gdLst>
              <a:ahLst/>
              <a:cxnLst>
                <a:cxn ang="0">
                  <a:pos x="T0" y="T1"/>
                </a:cxn>
                <a:cxn ang="0">
                  <a:pos x="T2" y="T3"/>
                </a:cxn>
                <a:cxn ang="0">
                  <a:pos x="T4" y="T5"/>
                </a:cxn>
                <a:cxn ang="0">
                  <a:pos x="T6" y="T7"/>
                </a:cxn>
                <a:cxn ang="0">
                  <a:pos x="T8" y="T9"/>
                </a:cxn>
              </a:cxnLst>
              <a:rect l="0" t="0" r="r" b="b"/>
              <a:pathLst>
                <a:path w="2419" h="2086">
                  <a:moveTo>
                    <a:pt x="0" y="0"/>
                  </a:moveTo>
                  <a:lnTo>
                    <a:pt x="753" y="2008"/>
                  </a:lnTo>
                  <a:lnTo>
                    <a:pt x="1228" y="2086"/>
                  </a:lnTo>
                  <a:lnTo>
                    <a:pt x="2419" y="2086"/>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淘宝店chenying0907 38"/>
            <p:cNvSpPr/>
            <p:nvPr/>
          </p:nvSpPr>
          <p:spPr bwMode="auto">
            <a:xfrm rot="5400000">
              <a:off x="927895" y="-825304"/>
              <a:ext cx="1579563" cy="3187700"/>
            </a:xfrm>
            <a:custGeom>
              <a:avLst/>
              <a:gdLst>
                <a:gd name="T0" fmla="*/ 242 w 995"/>
                <a:gd name="T1" fmla="*/ 0 h 2008"/>
                <a:gd name="T2" fmla="*/ 0 w 995"/>
                <a:gd name="T3" fmla="*/ 305 h 2008"/>
                <a:gd name="T4" fmla="*/ 0 w 995"/>
                <a:gd name="T5" fmla="*/ 1845 h 2008"/>
                <a:gd name="T6" fmla="*/ 995 w 995"/>
                <a:gd name="T7" fmla="*/ 2008 h 2008"/>
                <a:gd name="T8" fmla="*/ 242 w 995"/>
                <a:gd name="T9" fmla="*/ 0 h 2008"/>
              </a:gdLst>
              <a:ahLst/>
              <a:cxnLst>
                <a:cxn ang="0">
                  <a:pos x="T0" y="T1"/>
                </a:cxn>
                <a:cxn ang="0">
                  <a:pos x="T2" y="T3"/>
                </a:cxn>
                <a:cxn ang="0">
                  <a:pos x="T4" y="T5"/>
                </a:cxn>
                <a:cxn ang="0">
                  <a:pos x="T6" y="T7"/>
                </a:cxn>
                <a:cxn ang="0">
                  <a:pos x="T8" y="T9"/>
                </a:cxn>
              </a:cxnLst>
              <a:rect l="0" t="0" r="r" b="b"/>
              <a:pathLst>
                <a:path w="995" h="2008">
                  <a:moveTo>
                    <a:pt x="242" y="0"/>
                  </a:moveTo>
                  <a:lnTo>
                    <a:pt x="0" y="305"/>
                  </a:lnTo>
                  <a:lnTo>
                    <a:pt x="0" y="1845"/>
                  </a:lnTo>
                  <a:lnTo>
                    <a:pt x="995" y="2008"/>
                  </a:lnTo>
                  <a:lnTo>
                    <a:pt x="242"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淘宝店chenying0907 39"/>
            <p:cNvSpPr/>
            <p:nvPr/>
          </p:nvSpPr>
          <p:spPr bwMode="auto">
            <a:xfrm rot="5400000">
              <a:off x="-975519" y="954283"/>
              <a:ext cx="2333625" cy="382588"/>
            </a:xfrm>
            <a:custGeom>
              <a:avLst/>
              <a:gdLst>
                <a:gd name="T0" fmla="*/ 0 w 1470"/>
                <a:gd name="T1" fmla="*/ 0 h 241"/>
                <a:gd name="T2" fmla="*/ 0 w 1470"/>
                <a:gd name="T3" fmla="*/ 233 h 241"/>
                <a:gd name="T4" fmla="*/ 0 w 1470"/>
                <a:gd name="T5" fmla="*/ 241 h 241"/>
                <a:gd name="T6" fmla="*/ 1470 w 1470"/>
                <a:gd name="T7" fmla="*/ 241 h 241"/>
                <a:gd name="T8" fmla="*/ 0 w 1470"/>
                <a:gd name="T9" fmla="*/ 0 h 241"/>
              </a:gdLst>
              <a:ahLst/>
              <a:cxnLst>
                <a:cxn ang="0">
                  <a:pos x="T0" y="T1"/>
                </a:cxn>
                <a:cxn ang="0">
                  <a:pos x="T2" y="T3"/>
                </a:cxn>
                <a:cxn ang="0">
                  <a:pos x="T4" y="T5"/>
                </a:cxn>
                <a:cxn ang="0">
                  <a:pos x="T6" y="T7"/>
                </a:cxn>
                <a:cxn ang="0">
                  <a:pos x="T8" y="T9"/>
                </a:cxn>
              </a:cxnLst>
              <a:rect l="0" t="0" r="r" b="b"/>
              <a:pathLst>
                <a:path w="1470" h="241">
                  <a:moveTo>
                    <a:pt x="0" y="0"/>
                  </a:moveTo>
                  <a:lnTo>
                    <a:pt x="0" y="233"/>
                  </a:lnTo>
                  <a:lnTo>
                    <a:pt x="0" y="241"/>
                  </a:lnTo>
                  <a:lnTo>
                    <a:pt x="1470" y="241"/>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24" name="PA_淘宝店chenying0907 10"/>
          <p:cNvGrpSpPr/>
          <p:nvPr>
            <p:custDataLst>
              <p:tags r:id="rId2"/>
            </p:custDataLst>
          </p:nvPr>
        </p:nvGrpSpPr>
        <p:grpSpPr bwMode="auto">
          <a:xfrm>
            <a:off x="5453764" y="240427"/>
            <a:ext cx="3675063" cy="2475676"/>
            <a:chOff x="0" y="0"/>
            <a:chExt cx="2724" cy="1835"/>
          </a:xfrm>
        </p:grpSpPr>
        <p:sp>
          <p:nvSpPr>
            <p:cNvPr id="25" name="Oval 11"/>
            <p:cNvSpPr>
              <a:spLocks noChangeArrowheads="1"/>
            </p:cNvSpPr>
            <p:nvPr/>
          </p:nvSpPr>
          <p:spPr bwMode="auto">
            <a:xfrm flipV="1">
              <a:off x="0" y="1755"/>
              <a:ext cx="2724" cy="80"/>
            </a:xfrm>
            <a:prstGeom prst="ellipse">
              <a:avLst/>
            </a:prstGeom>
            <a:gradFill rotWithShape="1">
              <a:gsLst>
                <a:gs pos="0">
                  <a:schemeClr val="tx1">
                    <a:alpha val="20000"/>
                  </a:schemeClr>
                </a:gs>
                <a:gs pos="100000">
                  <a:schemeClr val="tx1">
                    <a:gamma/>
                    <a:shade val="46275"/>
                    <a:invGamma/>
                    <a:alpha val="0"/>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26" name="Group 12"/>
            <p:cNvGrpSpPr/>
            <p:nvPr/>
          </p:nvGrpSpPr>
          <p:grpSpPr bwMode="auto">
            <a:xfrm>
              <a:off x="240" y="0"/>
              <a:ext cx="2246" cy="1810"/>
              <a:chOff x="0" y="0"/>
              <a:chExt cx="2556" cy="1958"/>
            </a:xfrm>
          </p:grpSpPr>
          <p:pic>
            <p:nvPicPr>
              <p:cNvPr id="27" name="Picture 13" descr="apple icons"/>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0" y="0"/>
                <a:ext cx="2556" cy="1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Rectangle 14" descr="Money"/>
              <p:cNvSpPr>
                <a:spLocks noChangeArrowheads="1"/>
              </p:cNvSpPr>
              <p:nvPr/>
            </p:nvSpPr>
            <p:spPr bwMode="auto">
              <a:xfrm>
                <a:off x="99" y="100"/>
                <a:ext cx="2358" cy="1336"/>
              </a:xfrm>
              <a:prstGeom prst="rect">
                <a:avLst/>
              </a:prstGeom>
              <a:blipFill dpi="0" rotWithShape="1">
                <a:blip r:embed="rId6"/>
                <a:srcRect/>
                <a:stretch>
                  <a:fillRect b="-16791"/>
                </a:stretch>
              </a:blip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2" name="PA_文本框 4"/>
          <p:cNvSpPr txBox="1">
            <a:spLocks noChangeArrowheads="1"/>
          </p:cNvSpPr>
          <p:nvPr>
            <p:custDataLst>
              <p:tags r:id="rId3"/>
            </p:custDataLst>
          </p:nvPr>
        </p:nvSpPr>
        <p:spPr bwMode="auto">
          <a:xfrm>
            <a:off x="414709" y="179892"/>
            <a:ext cx="1706880" cy="3987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anose="020B0604020202020204" pitchFamily="34" charset="0"/>
              <a:buNone/>
            </a:pPr>
            <a:r>
              <a:rPr lang="zh-CN" altLang="en-US" sz="2000" dirty="0" smtClean="0">
                <a:solidFill>
                  <a:schemeClr val="tx1">
                    <a:lumMod val="65000"/>
                    <a:lumOff val="35000"/>
                  </a:schemeClr>
                </a:solidFill>
                <a:latin typeface="微软雅黑 Light" panose="020B0502040204020203" pitchFamily="34" charset="-122"/>
                <a:ea typeface="微软雅黑 Light" panose="020B0502040204020203" pitchFamily="34" charset="-122"/>
              </a:rPr>
              <a:t>具体需求分析</a:t>
            </a:r>
          </a:p>
        </p:txBody>
      </p:sp>
      <p:sp>
        <p:nvSpPr>
          <p:cNvPr id="100" name="文本框 99"/>
          <p:cNvSpPr txBox="1"/>
          <p:nvPr/>
        </p:nvSpPr>
        <p:spPr>
          <a:xfrm>
            <a:off x="477520" y="698500"/>
            <a:ext cx="5080000" cy="1145540"/>
          </a:xfrm>
          <a:prstGeom prst="rect">
            <a:avLst/>
          </a:prstGeom>
          <a:noFill/>
          <a:ln w="9525">
            <a:noFill/>
          </a:ln>
        </p:spPr>
        <p:txBody>
          <a:bodyPr>
            <a:spAutoFit/>
          </a:bodyPr>
          <a:lstStyle/>
          <a:p>
            <a:pPr indent="0"/>
            <a:r>
              <a:rPr lang="zh-CN" sz="1600" b="1">
                <a:latin typeface="Cambria" panose="02040503050406030204" charset="0"/>
                <a:ea typeface="宋体" panose="02010600030101010101" pitchFamily="2" charset="-122"/>
              </a:rPr>
              <a:t>算法说明</a:t>
            </a:r>
            <a:endParaRPr lang="zh-CN" sz="1050" b="0">
              <a:ea typeface="宋体" panose="02010600030101010101" pitchFamily="2" charset="-122"/>
            </a:endParaRPr>
          </a:p>
          <a:p>
            <a:pPr indent="0"/>
            <a:r>
              <a:rPr lang="zh-CN" sz="1050" b="0">
                <a:ea typeface="宋体" panose="02010600030101010101" pitchFamily="2" charset="-122"/>
              </a:rPr>
              <a:t>再点亮标签方面，设置一个基底数，通过这个基地数，即足够的人为你点亮了该标签，则可点亮该标签。</a:t>
            </a:r>
          </a:p>
          <a:p>
            <a:pPr indent="0"/>
            <a:r>
              <a:rPr lang="zh-CN" sz="1050" b="0">
                <a:ea typeface="宋体" panose="02010600030101010101" pitchFamily="2" charset="-122"/>
              </a:rPr>
              <a:t>打星评分方面：</a:t>
            </a:r>
            <a:endParaRPr lang="zh-CN" sz="1050" b="0">
              <a:solidFill>
                <a:srgbClr val="464646"/>
              </a:solidFill>
              <a:ea typeface="微软雅黑" panose="020B0503020204020204" pitchFamily="34" charset="-122"/>
            </a:endParaRPr>
          </a:p>
          <a:p>
            <a:pPr indent="0"/>
            <a:r>
              <a:rPr lang="zh-CN" sz="1050" b="0">
                <a:solidFill>
                  <a:srgbClr val="464646"/>
                </a:solidFill>
                <a:ea typeface="微软雅黑" panose="020B0503020204020204" pitchFamily="34" charset="-122"/>
              </a:rPr>
              <a:t>星级=(5*5星评论数+4*4星评论数+3*3星评论数+2*2星评论数+1*1星评论数)/当前总评论数</a:t>
            </a:r>
            <a:endParaRPr lang="zh-CN" altLang="en-US"/>
          </a:p>
        </p:txBody>
      </p:sp>
      <p:sp>
        <p:nvSpPr>
          <p:cNvPr id="3" name="文本框 2"/>
          <p:cNvSpPr txBox="1"/>
          <p:nvPr/>
        </p:nvSpPr>
        <p:spPr>
          <a:xfrm>
            <a:off x="538480" y="2031365"/>
            <a:ext cx="5080000" cy="660400"/>
          </a:xfrm>
          <a:prstGeom prst="rect">
            <a:avLst/>
          </a:prstGeom>
          <a:noFill/>
          <a:ln w="9525">
            <a:noFill/>
          </a:ln>
        </p:spPr>
        <p:txBody>
          <a:bodyPr>
            <a:spAutoFit/>
          </a:bodyPr>
          <a:lstStyle/>
          <a:p>
            <a:pPr indent="0"/>
            <a:r>
              <a:rPr lang="zh-CN" sz="1600" b="1">
                <a:latin typeface="Cambria" panose="02040503050406030204" charset="0"/>
                <a:ea typeface="宋体" panose="02010600030101010101" pitchFamily="2" charset="-122"/>
              </a:rPr>
              <a:t>有关培训需求</a:t>
            </a:r>
            <a:endParaRPr lang="zh-CN" sz="1050" b="0">
              <a:ea typeface="宋体" panose="02010600030101010101" pitchFamily="2" charset="-122"/>
            </a:endParaRPr>
          </a:p>
          <a:p>
            <a:pPr indent="0"/>
            <a:r>
              <a:rPr lang="zh-CN" sz="1050" b="0">
                <a:ea typeface="宋体" panose="02010600030101010101" pitchFamily="2" charset="-122"/>
              </a:rPr>
              <a:t>熟悉使用微信小程序</a:t>
            </a:r>
            <a:r>
              <a:rPr lang="en-US" sz="1050" b="0">
                <a:latin typeface="宋体" panose="02010600030101010101" pitchFamily="2" charset="-122"/>
              </a:rPr>
              <a:t>web</a:t>
            </a:r>
            <a:r>
              <a:rPr lang="zh-CN" sz="1050" b="0">
                <a:ea typeface="宋体" panose="02010600030101010101" pitchFamily="2" charset="-122"/>
              </a:rPr>
              <a:t>开发工具，有前端开发的经验，学习</a:t>
            </a:r>
            <a:r>
              <a:rPr lang="en-US" sz="1050" b="0">
                <a:latin typeface="Calibri" panose="020F0502020204030204" charset="0"/>
              </a:rPr>
              <a:t>javaScript</a:t>
            </a:r>
            <a:r>
              <a:rPr lang="zh-CN" sz="1050" b="0">
                <a:ea typeface="宋体" panose="02010600030101010101" pitchFamily="2" charset="-122"/>
              </a:rPr>
              <a:t>与连接数据库的相关操作。</a:t>
            </a:r>
            <a:endParaRPr lang="zh-CN" altLang="en-US"/>
          </a:p>
        </p:txBody>
      </p:sp>
      <p:sp>
        <p:nvSpPr>
          <p:cNvPr id="4" name="文本框 3"/>
          <p:cNvSpPr txBox="1"/>
          <p:nvPr/>
        </p:nvSpPr>
        <p:spPr>
          <a:xfrm>
            <a:off x="611505" y="2837815"/>
            <a:ext cx="5080000" cy="1145540"/>
          </a:xfrm>
          <a:prstGeom prst="rect">
            <a:avLst/>
          </a:prstGeom>
          <a:noFill/>
          <a:ln w="9525">
            <a:noFill/>
          </a:ln>
        </p:spPr>
        <p:txBody>
          <a:bodyPr>
            <a:spAutoFit/>
          </a:bodyPr>
          <a:lstStyle/>
          <a:p>
            <a:pPr indent="0"/>
            <a:r>
              <a:rPr lang="zh-CN" sz="1600" b="1">
                <a:latin typeface="Cambria" panose="02040503050406030204" charset="0"/>
                <a:ea typeface="宋体" panose="02010600030101010101" pitchFamily="2" charset="-122"/>
              </a:rPr>
              <a:t>有关后勤需求</a:t>
            </a:r>
            <a:endParaRPr lang="zh-CN" sz="1050" b="0">
              <a:ea typeface="宋体" panose="02010600030101010101" pitchFamily="2" charset="-122"/>
            </a:endParaRPr>
          </a:p>
          <a:p>
            <a:pPr indent="0"/>
            <a:r>
              <a:rPr lang="zh-CN" sz="1050" b="0">
                <a:ea typeface="宋体" panose="02010600030101010101" pitchFamily="2" charset="-122"/>
              </a:rPr>
              <a:t>总体：该微信小程序对硬件和软件的要求不高。</a:t>
            </a:r>
          </a:p>
          <a:p>
            <a:pPr indent="0"/>
            <a:r>
              <a:rPr lang="zh-CN" sz="1050" b="0">
                <a:ea typeface="宋体" panose="02010600030101010101" pitchFamily="2" charset="-122"/>
              </a:rPr>
              <a:t>服务器需求：腾讯云服务器</a:t>
            </a:r>
            <a:r>
              <a:rPr lang="en-US" sz="1050" b="0">
                <a:latin typeface="宋体" panose="02010600030101010101" pitchFamily="2" charset="-122"/>
              </a:rPr>
              <a:t> </a:t>
            </a:r>
            <a:r>
              <a:rPr lang="en-US" sz="1050" b="0">
                <a:latin typeface="Calibri" panose="020F0502020204030204" charset="0"/>
              </a:rPr>
              <a:t> 1</a:t>
            </a:r>
            <a:r>
              <a:rPr lang="zh-CN" sz="1050" b="0">
                <a:ea typeface="宋体" panose="02010600030101010101" pitchFamily="2" charset="-122"/>
              </a:rPr>
              <a:t>核</a:t>
            </a:r>
            <a:r>
              <a:rPr lang="en-US" sz="1050" b="0">
                <a:latin typeface="宋体" panose="02010600030101010101" pitchFamily="2" charset="-122"/>
              </a:rPr>
              <a:t>2</a:t>
            </a:r>
            <a:r>
              <a:rPr lang="en-US" sz="1050" b="0">
                <a:latin typeface="Calibri" panose="020F0502020204030204" charset="0"/>
              </a:rPr>
              <a:t> G 1M </a:t>
            </a:r>
            <a:r>
              <a:rPr lang="zh-CN" sz="1050" b="0">
                <a:ea typeface="宋体" panose="02010600030101010101" pitchFamily="2" charset="-122"/>
              </a:rPr>
              <a:t>带宽</a:t>
            </a:r>
          </a:p>
          <a:p>
            <a:pPr indent="0"/>
            <a:r>
              <a:rPr lang="zh-CN" sz="1050" b="0">
                <a:ea typeface="宋体" panose="02010600030101010101" pitchFamily="2" charset="-122"/>
              </a:rPr>
              <a:t>硬件支持：</a:t>
            </a:r>
            <a:r>
              <a:rPr lang="en-US" sz="1050" b="0">
                <a:latin typeface="宋体" panose="02010600030101010101" pitchFamily="2" charset="-122"/>
              </a:rPr>
              <a:t>4</a:t>
            </a:r>
            <a:r>
              <a:rPr lang="zh-CN" sz="1050" b="0">
                <a:ea typeface="宋体" panose="02010600030101010101" pitchFamily="2" charset="-122"/>
              </a:rPr>
              <a:t>台</a:t>
            </a:r>
            <a:r>
              <a:rPr lang="en-US" sz="1050" b="0">
                <a:latin typeface="Calibri" panose="020F0502020204030204" charset="0"/>
              </a:rPr>
              <a:t>pc</a:t>
            </a:r>
            <a:r>
              <a:rPr lang="zh-CN" sz="1050" b="0">
                <a:ea typeface="宋体" panose="02010600030101010101" pitchFamily="2" charset="-122"/>
              </a:rPr>
              <a:t>机，</a:t>
            </a:r>
            <a:r>
              <a:rPr lang="en-US" sz="1050" b="0">
                <a:latin typeface="Calibri" panose="020F0502020204030204" charset="0"/>
              </a:rPr>
              <a:t>4</a:t>
            </a:r>
            <a:r>
              <a:rPr lang="zh-CN" sz="1050" b="0">
                <a:ea typeface="宋体" panose="02010600030101010101" pitchFamily="2" charset="-122"/>
              </a:rPr>
              <a:t>台智能机。</a:t>
            </a:r>
          </a:p>
          <a:p>
            <a:pPr indent="0"/>
            <a:r>
              <a:rPr lang="zh-CN" sz="1050" b="0">
                <a:ea typeface="宋体" panose="02010600030101010101" pitchFamily="2" charset="-122"/>
              </a:rPr>
              <a:t>软件支持：</a:t>
            </a:r>
            <a:r>
              <a:rPr lang="en-US" sz="1050" b="0">
                <a:latin typeface="宋体" panose="02010600030101010101" pitchFamily="2" charset="-122"/>
              </a:rPr>
              <a:t>VScode</a:t>
            </a:r>
            <a:r>
              <a:rPr lang="zh-CN" sz="1050" b="0">
                <a:ea typeface="宋体" panose="02010600030101010101" pitchFamily="2" charset="-122"/>
              </a:rPr>
              <a:t>、</a:t>
            </a:r>
            <a:r>
              <a:rPr lang="en-US" sz="1050" b="0">
                <a:latin typeface="宋体" panose="02010600030101010101" pitchFamily="2" charset="-122"/>
              </a:rPr>
              <a:t>Axure</a:t>
            </a:r>
            <a:r>
              <a:rPr lang="zh-CN" sz="1050" b="0">
                <a:ea typeface="宋体" panose="02010600030101010101" pitchFamily="2" charset="-122"/>
              </a:rPr>
              <a:t> RP、MySQL、</a:t>
            </a:r>
            <a:r>
              <a:rPr lang="en-US" sz="1050" b="0">
                <a:latin typeface="宋体" panose="02010600030101010101" pitchFamily="2" charset="-122"/>
              </a:rPr>
              <a:t>G</a:t>
            </a:r>
            <a:r>
              <a:rPr lang="zh-CN" sz="1050" b="0">
                <a:ea typeface="宋体" panose="02010600030101010101" pitchFamily="2" charset="-122"/>
              </a:rPr>
              <a:t>it、</a:t>
            </a:r>
            <a:r>
              <a:rPr lang="en-US" sz="1050" b="0">
                <a:latin typeface="宋体" panose="02010600030101010101" pitchFamily="2" charset="-122"/>
              </a:rPr>
              <a:t>P</a:t>
            </a:r>
            <a:r>
              <a:rPr lang="zh-CN" sz="1050" b="0">
                <a:ea typeface="宋体" panose="02010600030101010101" pitchFamily="2" charset="-122"/>
              </a:rPr>
              <a:t>roject、Wxml、</a:t>
            </a:r>
            <a:r>
              <a:rPr lang="en-US" sz="1050" b="0">
                <a:latin typeface="宋体" panose="02010600030101010101" pitchFamily="2" charset="-122"/>
              </a:rPr>
              <a:t>Wxss</a:t>
            </a:r>
            <a:r>
              <a:rPr lang="zh-CN" sz="1050" b="0">
                <a:ea typeface="宋体" panose="02010600030101010101" pitchFamily="2" charset="-122"/>
              </a:rPr>
              <a:t>、微信</a:t>
            </a:r>
            <a:r>
              <a:rPr lang="en-US" sz="1050" b="0">
                <a:latin typeface="宋体" panose="02010600030101010101" pitchFamily="2" charset="-122"/>
              </a:rPr>
              <a:t>web</a:t>
            </a:r>
            <a:r>
              <a:rPr lang="zh-CN" sz="1050" b="0">
                <a:ea typeface="宋体" panose="02010600030101010101" pitchFamily="2" charset="-122"/>
              </a:rPr>
              <a:t>开发者工具等软件。</a:t>
            </a:r>
            <a:endParaRPr lang="zh-CN" altLang="en-US"/>
          </a:p>
        </p:txBody>
      </p:sp>
    </p:spTree>
  </p:cSld>
  <p:clrMapOvr>
    <a:masterClrMapping/>
  </p:clrMapOvr>
  <p:transition spd="slow" advClick="0" advTm="0">
    <p:wip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PA_淘宝店chenying0907 21"/>
          <p:cNvGrpSpPr/>
          <p:nvPr>
            <p:custDataLst>
              <p:tags r:id="rId1"/>
            </p:custDataLst>
          </p:nvPr>
        </p:nvGrpSpPr>
        <p:grpSpPr>
          <a:xfrm>
            <a:off x="5832473" y="-21235"/>
            <a:ext cx="3311527" cy="5164735"/>
            <a:chOff x="5832473" y="-21235"/>
            <a:chExt cx="3311527" cy="5164735"/>
          </a:xfrm>
        </p:grpSpPr>
        <p:sp>
          <p:nvSpPr>
            <p:cNvPr id="10" name="淘宝店chenying0907 36"/>
            <p:cNvSpPr/>
            <p:nvPr/>
          </p:nvSpPr>
          <p:spPr bwMode="auto">
            <a:xfrm rot="16200000">
              <a:off x="7445263" y="403114"/>
              <a:ext cx="2123086" cy="1274387"/>
            </a:xfrm>
            <a:custGeom>
              <a:avLst/>
              <a:gdLst/>
              <a:ahLst/>
              <a:cxnLst/>
              <a:rect l="l" t="t" r="r" b="b"/>
              <a:pathLst>
                <a:path w="2123086" h="1274387">
                  <a:moveTo>
                    <a:pt x="0" y="252037"/>
                  </a:moveTo>
                  <a:lnTo>
                    <a:pt x="2123086" y="0"/>
                  </a:lnTo>
                  <a:lnTo>
                    <a:pt x="2123086" y="1274387"/>
                  </a:lnTo>
                  <a:lnTo>
                    <a:pt x="1182688" y="1274387"/>
                  </a:lnTo>
                  <a:close/>
                </a:path>
              </a:pathLst>
            </a:custGeom>
            <a:solidFill>
              <a:srgbClr val="E5AAA4"/>
            </a:solidFill>
            <a:ln>
              <a:noFill/>
            </a:ln>
          </p:spPr>
          <p:txBody>
            <a:bodyPr vert="horz" wrap="square" lIns="91440" tIns="45720" rIns="91440" bIns="45720" numCol="1" anchor="t" anchorCtr="0" compatLnSpc="1"/>
            <a:lstStyle/>
            <a:p>
              <a:endParaRPr lang="zh-CN" altLang="en-US"/>
            </a:p>
          </p:txBody>
        </p:sp>
        <p:sp>
          <p:nvSpPr>
            <p:cNvPr id="11" name="淘宝店chenying0907 37"/>
            <p:cNvSpPr/>
            <p:nvPr/>
          </p:nvSpPr>
          <p:spPr bwMode="auto">
            <a:xfrm rot="16200000">
              <a:off x="5568154" y="1183482"/>
              <a:ext cx="3840163" cy="3311525"/>
            </a:xfrm>
            <a:custGeom>
              <a:avLst/>
              <a:gdLst>
                <a:gd name="T0" fmla="*/ 0 w 2419"/>
                <a:gd name="T1" fmla="*/ 0 h 2086"/>
                <a:gd name="T2" fmla="*/ 753 w 2419"/>
                <a:gd name="T3" fmla="*/ 2008 h 2086"/>
                <a:gd name="T4" fmla="*/ 1228 w 2419"/>
                <a:gd name="T5" fmla="*/ 2086 h 2086"/>
                <a:gd name="T6" fmla="*/ 2419 w 2419"/>
                <a:gd name="T7" fmla="*/ 2086 h 2086"/>
                <a:gd name="T8" fmla="*/ 0 w 2419"/>
                <a:gd name="T9" fmla="*/ 0 h 2086"/>
              </a:gdLst>
              <a:ahLst/>
              <a:cxnLst>
                <a:cxn ang="0">
                  <a:pos x="T0" y="T1"/>
                </a:cxn>
                <a:cxn ang="0">
                  <a:pos x="T2" y="T3"/>
                </a:cxn>
                <a:cxn ang="0">
                  <a:pos x="T4" y="T5"/>
                </a:cxn>
                <a:cxn ang="0">
                  <a:pos x="T6" y="T7"/>
                </a:cxn>
                <a:cxn ang="0">
                  <a:pos x="T8" y="T9"/>
                </a:cxn>
              </a:cxnLst>
              <a:rect l="0" t="0" r="r" b="b"/>
              <a:pathLst>
                <a:path w="2419" h="2086">
                  <a:moveTo>
                    <a:pt x="0" y="0"/>
                  </a:moveTo>
                  <a:lnTo>
                    <a:pt x="753" y="2008"/>
                  </a:lnTo>
                  <a:lnTo>
                    <a:pt x="1228" y="2086"/>
                  </a:lnTo>
                  <a:lnTo>
                    <a:pt x="2419" y="2086"/>
                  </a:lnTo>
                  <a:lnTo>
                    <a:pt x="0" y="0"/>
                  </a:lnTo>
                  <a:close/>
                </a:path>
              </a:pathLst>
            </a:custGeom>
            <a:solidFill>
              <a:srgbClr val="F1CFC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 name="淘宝店chenying0907 38"/>
            <p:cNvSpPr/>
            <p:nvPr/>
          </p:nvSpPr>
          <p:spPr bwMode="auto">
            <a:xfrm rot="16200000">
              <a:off x="6636541" y="2759869"/>
              <a:ext cx="1579563" cy="3187700"/>
            </a:xfrm>
            <a:custGeom>
              <a:avLst/>
              <a:gdLst>
                <a:gd name="T0" fmla="*/ 242 w 995"/>
                <a:gd name="T1" fmla="*/ 0 h 2008"/>
                <a:gd name="T2" fmla="*/ 0 w 995"/>
                <a:gd name="T3" fmla="*/ 305 h 2008"/>
                <a:gd name="T4" fmla="*/ 0 w 995"/>
                <a:gd name="T5" fmla="*/ 1845 h 2008"/>
                <a:gd name="T6" fmla="*/ 995 w 995"/>
                <a:gd name="T7" fmla="*/ 2008 h 2008"/>
                <a:gd name="T8" fmla="*/ 242 w 995"/>
                <a:gd name="T9" fmla="*/ 0 h 2008"/>
              </a:gdLst>
              <a:ahLst/>
              <a:cxnLst>
                <a:cxn ang="0">
                  <a:pos x="T0" y="T1"/>
                </a:cxn>
                <a:cxn ang="0">
                  <a:pos x="T2" y="T3"/>
                </a:cxn>
                <a:cxn ang="0">
                  <a:pos x="T4" y="T5"/>
                </a:cxn>
                <a:cxn ang="0">
                  <a:pos x="T6" y="T7"/>
                </a:cxn>
                <a:cxn ang="0">
                  <a:pos x="T8" y="T9"/>
                </a:cxn>
              </a:cxnLst>
              <a:rect l="0" t="0" r="r" b="b"/>
              <a:pathLst>
                <a:path w="995" h="2008">
                  <a:moveTo>
                    <a:pt x="242" y="0"/>
                  </a:moveTo>
                  <a:lnTo>
                    <a:pt x="0" y="305"/>
                  </a:lnTo>
                  <a:lnTo>
                    <a:pt x="0" y="1845"/>
                  </a:lnTo>
                  <a:lnTo>
                    <a:pt x="995" y="2008"/>
                  </a:lnTo>
                  <a:lnTo>
                    <a:pt x="242" y="0"/>
                  </a:lnTo>
                  <a:close/>
                </a:path>
              </a:pathLst>
            </a:custGeom>
            <a:solidFill>
              <a:srgbClr val="F9E7E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 name="淘宝店chenying0907 39"/>
            <p:cNvSpPr/>
            <p:nvPr/>
          </p:nvSpPr>
          <p:spPr bwMode="auto">
            <a:xfrm rot="16200000">
              <a:off x="7785893" y="3785394"/>
              <a:ext cx="2333625" cy="382588"/>
            </a:xfrm>
            <a:custGeom>
              <a:avLst/>
              <a:gdLst>
                <a:gd name="T0" fmla="*/ 0 w 1470"/>
                <a:gd name="T1" fmla="*/ 0 h 241"/>
                <a:gd name="T2" fmla="*/ 0 w 1470"/>
                <a:gd name="T3" fmla="*/ 233 h 241"/>
                <a:gd name="T4" fmla="*/ 0 w 1470"/>
                <a:gd name="T5" fmla="*/ 241 h 241"/>
                <a:gd name="T6" fmla="*/ 1470 w 1470"/>
                <a:gd name="T7" fmla="*/ 241 h 241"/>
                <a:gd name="T8" fmla="*/ 0 w 1470"/>
                <a:gd name="T9" fmla="*/ 0 h 241"/>
              </a:gdLst>
              <a:ahLst/>
              <a:cxnLst>
                <a:cxn ang="0">
                  <a:pos x="T0" y="T1"/>
                </a:cxn>
                <a:cxn ang="0">
                  <a:pos x="T2" y="T3"/>
                </a:cxn>
                <a:cxn ang="0">
                  <a:pos x="T4" y="T5"/>
                </a:cxn>
                <a:cxn ang="0">
                  <a:pos x="T6" y="T7"/>
                </a:cxn>
                <a:cxn ang="0">
                  <a:pos x="T8" y="T9"/>
                </a:cxn>
              </a:cxnLst>
              <a:rect l="0" t="0" r="r" b="b"/>
              <a:pathLst>
                <a:path w="1470" h="241">
                  <a:moveTo>
                    <a:pt x="0" y="0"/>
                  </a:moveTo>
                  <a:lnTo>
                    <a:pt x="0" y="233"/>
                  </a:lnTo>
                  <a:lnTo>
                    <a:pt x="0" y="241"/>
                  </a:lnTo>
                  <a:lnTo>
                    <a:pt x="1470" y="241"/>
                  </a:lnTo>
                  <a:lnTo>
                    <a:pt x="0" y="0"/>
                  </a:lnTo>
                  <a:close/>
                </a:path>
              </a:pathLst>
            </a:custGeom>
            <a:solidFill>
              <a:srgbClr val="E5AAA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14" name="PA_淘宝店chenying0907 13"/>
          <p:cNvSpPr/>
          <p:nvPr>
            <p:custDataLst>
              <p:tags r:id="rId2"/>
            </p:custDataLst>
          </p:nvPr>
        </p:nvSpPr>
        <p:spPr>
          <a:xfrm>
            <a:off x="3203847" y="1226820"/>
            <a:ext cx="5557563" cy="2689858"/>
          </a:xfrm>
          <a:prstGeom prst="rect">
            <a:avLst/>
          </a:prstGeom>
          <a:solidFill>
            <a:schemeClr val="bg1">
              <a:alpha val="85000"/>
            </a:schemeClr>
          </a:solidFill>
          <a:ln>
            <a:noFill/>
          </a:ln>
          <a:effectLst>
            <a:outerShdw blurRad="368300" dist="63500" dir="4620000" algn="tl"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PA_文本框 16"/>
          <p:cNvSpPr txBox="1"/>
          <p:nvPr>
            <p:custDataLst>
              <p:tags r:id="rId3"/>
            </p:custDataLst>
          </p:nvPr>
        </p:nvSpPr>
        <p:spPr>
          <a:xfrm>
            <a:off x="1841644" y="2126925"/>
            <a:ext cx="899396" cy="830997"/>
          </a:xfrm>
          <a:prstGeom prst="rect">
            <a:avLst/>
          </a:prstGeom>
          <a:noFill/>
        </p:spPr>
        <p:txBody>
          <a:bodyPr wrap="square" rtlCol="0">
            <a:spAutoFit/>
          </a:bodyPr>
          <a:lstStyle/>
          <a:p>
            <a:r>
              <a:rPr lang="en-US" altLang="zh-CN" sz="4800" dirty="0">
                <a:solidFill>
                  <a:schemeClr val="bg1">
                    <a:lumMod val="50000"/>
                  </a:schemeClr>
                </a:solidFill>
                <a:latin typeface="微软雅黑 Light" panose="020B0502040204020203" pitchFamily="34" charset="-122"/>
                <a:ea typeface="微软雅黑 Light" panose="020B0502040204020203" pitchFamily="34" charset="-122"/>
              </a:rPr>
              <a:t>03</a:t>
            </a:r>
            <a:endParaRPr lang="zh-CN" altLang="en-US" sz="4800" dirty="0">
              <a:solidFill>
                <a:schemeClr val="bg1">
                  <a:lumMod val="50000"/>
                </a:schemeClr>
              </a:solidFill>
              <a:latin typeface="微软雅黑 Light" panose="020B0502040204020203" pitchFamily="34" charset="-122"/>
              <a:ea typeface="微软雅黑 Light" panose="020B0502040204020203" pitchFamily="34" charset="-122"/>
            </a:endParaRPr>
          </a:p>
        </p:txBody>
      </p:sp>
      <p:sp>
        <p:nvSpPr>
          <p:cNvPr id="18" name="PA_文本框 17"/>
          <p:cNvSpPr txBox="1"/>
          <p:nvPr>
            <p:custDataLst>
              <p:tags r:id="rId4"/>
            </p:custDataLst>
          </p:nvPr>
        </p:nvSpPr>
        <p:spPr>
          <a:xfrm>
            <a:off x="3544480" y="2034111"/>
            <a:ext cx="1706880" cy="460375"/>
          </a:xfrm>
          <a:prstGeom prst="rect">
            <a:avLst/>
          </a:prstGeom>
          <a:noFill/>
        </p:spPr>
        <p:txBody>
          <a:bodyPr wrap="none" rtlCol="0">
            <a:spAutoFit/>
          </a:bodyPr>
          <a:lstStyle/>
          <a:p>
            <a:r>
              <a:rPr lang="zh-CN" altLang="en-US" sz="2400" dirty="0" smtClean="0">
                <a:solidFill>
                  <a:schemeClr val="bg1">
                    <a:lumMod val="50000"/>
                  </a:schemeClr>
                </a:solidFill>
                <a:latin typeface="微软雅黑 Light" panose="020B0502040204020203" pitchFamily="34" charset="-122"/>
                <a:ea typeface="微软雅黑 Light" panose="020B0502040204020203" pitchFamily="34" charset="-122"/>
              </a:rPr>
              <a:t>合格性规定</a:t>
            </a:r>
          </a:p>
        </p:txBody>
      </p:sp>
      <p:grpSp>
        <p:nvGrpSpPr>
          <p:cNvPr id="19" name="PA_淘宝店chenying0907 18"/>
          <p:cNvGrpSpPr/>
          <p:nvPr>
            <p:custDataLst>
              <p:tags r:id="rId5"/>
            </p:custDataLst>
          </p:nvPr>
        </p:nvGrpSpPr>
        <p:grpSpPr>
          <a:xfrm>
            <a:off x="2243226" y="2221456"/>
            <a:ext cx="528300" cy="710884"/>
            <a:chOff x="4211960" y="594800"/>
            <a:chExt cx="374475" cy="662059"/>
          </a:xfrm>
        </p:grpSpPr>
        <p:sp>
          <p:nvSpPr>
            <p:cNvPr id="20" name="直角三角形 19"/>
            <p:cNvSpPr/>
            <p:nvPr/>
          </p:nvSpPr>
          <p:spPr>
            <a:xfrm rot="16200000">
              <a:off x="4068168" y="738592"/>
              <a:ext cx="662059" cy="374475"/>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1" name="直接连接符 20"/>
            <p:cNvCxnSpPr>
              <a:stCxn id="20" idx="4"/>
              <a:endCxn id="20" idx="0"/>
            </p:cNvCxnSpPr>
            <p:nvPr/>
          </p:nvCxnSpPr>
          <p:spPr>
            <a:xfrm flipH="1">
              <a:off x="4211960" y="594800"/>
              <a:ext cx="374475" cy="662059"/>
            </a:xfrm>
            <a:prstGeom prst="line">
              <a:avLst/>
            </a:prstGeom>
            <a:ln w="6350" cap="rnd">
              <a:solidFill>
                <a:schemeClr val="accent3"/>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transition spd="slow" advClick="0" advTm="0">
    <p:wip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02" name="PA_任意多边形 66"/>
          <p:cNvSpPr/>
          <p:nvPr>
            <p:custDataLst>
              <p:tags r:id="rId1"/>
            </p:custDataLst>
          </p:nvPr>
        </p:nvSpPr>
        <p:spPr bwMode="auto">
          <a:xfrm>
            <a:off x="7016672" y="263979"/>
            <a:ext cx="1360328" cy="1589895"/>
          </a:xfrm>
          <a:custGeom>
            <a:avLst/>
            <a:gdLst>
              <a:gd name="T0" fmla="*/ 526 w 586"/>
              <a:gd name="T1" fmla="*/ 0 h 685"/>
              <a:gd name="T2" fmla="*/ 467 w 586"/>
              <a:gd name="T3" fmla="*/ 119 h 685"/>
              <a:gd name="T4" fmla="*/ 490 w 586"/>
              <a:gd name="T5" fmla="*/ 119 h 685"/>
              <a:gd name="T6" fmla="*/ 490 w 586"/>
              <a:gd name="T7" fmla="*/ 403 h 685"/>
              <a:gd name="T8" fmla="*/ 281 w 586"/>
              <a:gd name="T9" fmla="*/ 613 h 685"/>
              <a:gd name="T10" fmla="*/ 72 w 586"/>
              <a:gd name="T11" fmla="*/ 403 h 685"/>
              <a:gd name="T12" fmla="*/ 0 w 586"/>
              <a:gd name="T13" fmla="*/ 403 h 685"/>
              <a:gd name="T14" fmla="*/ 281 w 586"/>
              <a:gd name="T15" fmla="*/ 685 h 685"/>
              <a:gd name="T16" fmla="*/ 562 w 586"/>
              <a:gd name="T17" fmla="*/ 403 h 685"/>
              <a:gd name="T18" fmla="*/ 562 w 586"/>
              <a:gd name="T19" fmla="*/ 119 h 685"/>
              <a:gd name="T20" fmla="*/ 586 w 586"/>
              <a:gd name="T21" fmla="*/ 119 h 685"/>
              <a:gd name="T22" fmla="*/ 526 w 586"/>
              <a:gd name="T23" fmla="*/ 0 h 6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86" h="685">
                <a:moveTo>
                  <a:pt x="526" y="0"/>
                </a:moveTo>
                <a:cubicBezTo>
                  <a:pt x="467" y="119"/>
                  <a:pt x="467" y="119"/>
                  <a:pt x="467" y="119"/>
                </a:cubicBezTo>
                <a:cubicBezTo>
                  <a:pt x="490" y="119"/>
                  <a:pt x="490" y="119"/>
                  <a:pt x="490" y="119"/>
                </a:cubicBezTo>
                <a:cubicBezTo>
                  <a:pt x="490" y="403"/>
                  <a:pt x="490" y="403"/>
                  <a:pt x="490" y="403"/>
                </a:cubicBezTo>
                <a:cubicBezTo>
                  <a:pt x="490" y="519"/>
                  <a:pt x="397" y="613"/>
                  <a:pt x="281" y="613"/>
                </a:cubicBezTo>
                <a:cubicBezTo>
                  <a:pt x="165" y="613"/>
                  <a:pt x="72" y="519"/>
                  <a:pt x="72" y="403"/>
                </a:cubicBezTo>
                <a:cubicBezTo>
                  <a:pt x="0" y="403"/>
                  <a:pt x="0" y="403"/>
                  <a:pt x="0" y="403"/>
                </a:cubicBezTo>
                <a:cubicBezTo>
                  <a:pt x="0" y="559"/>
                  <a:pt x="126" y="685"/>
                  <a:pt x="281" y="685"/>
                </a:cubicBezTo>
                <a:cubicBezTo>
                  <a:pt x="436" y="685"/>
                  <a:pt x="562" y="559"/>
                  <a:pt x="562" y="403"/>
                </a:cubicBezTo>
                <a:cubicBezTo>
                  <a:pt x="562" y="119"/>
                  <a:pt x="562" y="119"/>
                  <a:pt x="562" y="119"/>
                </a:cubicBezTo>
                <a:cubicBezTo>
                  <a:pt x="586" y="119"/>
                  <a:pt x="586" y="119"/>
                  <a:pt x="586" y="119"/>
                </a:cubicBezTo>
                <a:lnTo>
                  <a:pt x="526" y="0"/>
                </a:lnTo>
                <a:close/>
              </a:path>
            </a:pathLst>
          </a:custGeom>
          <a:solidFill>
            <a:schemeClr val="bg1">
              <a:lumMod val="85000"/>
            </a:schemeClr>
          </a:solidFill>
          <a:ln>
            <a:noFill/>
          </a:ln>
        </p:spPr>
        <p:txBody>
          <a:bodyPr/>
          <a:lstStyle/>
          <a:p>
            <a:endParaRPr lang="zh-CN" altLang="en-US"/>
          </a:p>
        </p:txBody>
      </p:sp>
      <p:sp>
        <p:nvSpPr>
          <p:cNvPr id="14393" name="PA_任意多边形 57"/>
          <p:cNvSpPr/>
          <p:nvPr>
            <p:custDataLst>
              <p:tags r:id="rId2"/>
            </p:custDataLst>
          </p:nvPr>
        </p:nvSpPr>
        <p:spPr bwMode="auto">
          <a:xfrm>
            <a:off x="767637" y="251279"/>
            <a:ext cx="1360328" cy="1589895"/>
          </a:xfrm>
          <a:custGeom>
            <a:avLst/>
            <a:gdLst>
              <a:gd name="T0" fmla="*/ 526 w 586"/>
              <a:gd name="T1" fmla="*/ 0 h 685"/>
              <a:gd name="T2" fmla="*/ 467 w 586"/>
              <a:gd name="T3" fmla="*/ 119 h 685"/>
              <a:gd name="T4" fmla="*/ 490 w 586"/>
              <a:gd name="T5" fmla="*/ 119 h 685"/>
              <a:gd name="T6" fmla="*/ 490 w 586"/>
              <a:gd name="T7" fmla="*/ 403 h 685"/>
              <a:gd name="T8" fmla="*/ 281 w 586"/>
              <a:gd name="T9" fmla="*/ 613 h 685"/>
              <a:gd name="T10" fmla="*/ 72 w 586"/>
              <a:gd name="T11" fmla="*/ 403 h 685"/>
              <a:gd name="T12" fmla="*/ 0 w 586"/>
              <a:gd name="T13" fmla="*/ 403 h 685"/>
              <a:gd name="T14" fmla="*/ 281 w 586"/>
              <a:gd name="T15" fmla="*/ 685 h 685"/>
              <a:gd name="T16" fmla="*/ 562 w 586"/>
              <a:gd name="T17" fmla="*/ 403 h 685"/>
              <a:gd name="T18" fmla="*/ 562 w 586"/>
              <a:gd name="T19" fmla="*/ 119 h 685"/>
              <a:gd name="T20" fmla="*/ 586 w 586"/>
              <a:gd name="T21" fmla="*/ 119 h 685"/>
              <a:gd name="T22" fmla="*/ 526 w 586"/>
              <a:gd name="T23" fmla="*/ 0 h 6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86" h="685">
                <a:moveTo>
                  <a:pt x="526" y="0"/>
                </a:moveTo>
                <a:cubicBezTo>
                  <a:pt x="467" y="119"/>
                  <a:pt x="467" y="119"/>
                  <a:pt x="467" y="119"/>
                </a:cubicBezTo>
                <a:cubicBezTo>
                  <a:pt x="490" y="119"/>
                  <a:pt x="490" y="119"/>
                  <a:pt x="490" y="119"/>
                </a:cubicBezTo>
                <a:cubicBezTo>
                  <a:pt x="490" y="403"/>
                  <a:pt x="490" y="403"/>
                  <a:pt x="490" y="403"/>
                </a:cubicBezTo>
                <a:cubicBezTo>
                  <a:pt x="490" y="519"/>
                  <a:pt x="397" y="613"/>
                  <a:pt x="281" y="613"/>
                </a:cubicBezTo>
                <a:cubicBezTo>
                  <a:pt x="165" y="613"/>
                  <a:pt x="72" y="519"/>
                  <a:pt x="72" y="403"/>
                </a:cubicBezTo>
                <a:cubicBezTo>
                  <a:pt x="0" y="403"/>
                  <a:pt x="0" y="403"/>
                  <a:pt x="0" y="403"/>
                </a:cubicBezTo>
                <a:cubicBezTo>
                  <a:pt x="0" y="559"/>
                  <a:pt x="126" y="685"/>
                  <a:pt x="281" y="685"/>
                </a:cubicBezTo>
                <a:cubicBezTo>
                  <a:pt x="436" y="685"/>
                  <a:pt x="562" y="559"/>
                  <a:pt x="562" y="403"/>
                </a:cubicBezTo>
                <a:cubicBezTo>
                  <a:pt x="562" y="119"/>
                  <a:pt x="562" y="119"/>
                  <a:pt x="562" y="119"/>
                </a:cubicBezTo>
                <a:cubicBezTo>
                  <a:pt x="586" y="119"/>
                  <a:pt x="586" y="119"/>
                  <a:pt x="586" y="119"/>
                </a:cubicBezTo>
                <a:lnTo>
                  <a:pt x="526" y="0"/>
                </a:lnTo>
                <a:close/>
              </a:path>
            </a:pathLst>
          </a:custGeom>
          <a:solidFill>
            <a:schemeClr val="bg1">
              <a:lumMod val="85000"/>
            </a:schemeClr>
          </a:solidFill>
          <a:ln>
            <a:noFill/>
          </a:ln>
        </p:spPr>
        <p:txBody>
          <a:bodyPr/>
          <a:lstStyle/>
          <a:p>
            <a:endParaRPr lang="zh-CN" altLang="en-US"/>
          </a:p>
        </p:txBody>
      </p:sp>
      <p:sp>
        <p:nvSpPr>
          <p:cNvPr id="14399" name="PA_任意多边形 63"/>
          <p:cNvSpPr/>
          <p:nvPr>
            <p:custDataLst>
              <p:tags r:id="rId3"/>
            </p:custDataLst>
          </p:nvPr>
        </p:nvSpPr>
        <p:spPr bwMode="auto">
          <a:xfrm>
            <a:off x="4883072" y="234134"/>
            <a:ext cx="1360328" cy="1589895"/>
          </a:xfrm>
          <a:custGeom>
            <a:avLst/>
            <a:gdLst>
              <a:gd name="T0" fmla="*/ 526 w 586"/>
              <a:gd name="T1" fmla="*/ 0 h 685"/>
              <a:gd name="T2" fmla="*/ 467 w 586"/>
              <a:gd name="T3" fmla="*/ 119 h 685"/>
              <a:gd name="T4" fmla="*/ 490 w 586"/>
              <a:gd name="T5" fmla="*/ 119 h 685"/>
              <a:gd name="T6" fmla="*/ 490 w 586"/>
              <a:gd name="T7" fmla="*/ 403 h 685"/>
              <a:gd name="T8" fmla="*/ 281 w 586"/>
              <a:gd name="T9" fmla="*/ 613 h 685"/>
              <a:gd name="T10" fmla="*/ 72 w 586"/>
              <a:gd name="T11" fmla="*/ 403 h 685"/>
              <a:gd name="T12" fmla="*/ 0 w 586"/>
              <a:gd name="T13" fmla="*/ 403 h 685"/>
              <a:gd name="T14" fmla="*/ 281 w 586"/>
              <a:gd name="T15" fmla="*/ 685 h 685"/>
              <a:gd name="T16" fmla="*/ 562 w 586"/>
              <a:gd name="T17" fmla="*/ 403 h 685"/>
              <a:gd name="T18" fmla="*/ 562 w 586"/>
              <a:gd name="T19" fmla="*/ 119 h 685"/>
              <a:gd name="T20" fmla="*/ 586 w 586"/>
              <a:gd name="T21" fmla="*/ 119 h 685"/>
              <a:gd name="T22" fmla="*/ 526 w 586"/>
              <a:gd name="T23" fmla="*/ 0 h 6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86" h="685">
                <a:moveTo>
                  <a:pt x="526" y="0"/>
                </a:moveTo>
                <a:cubicBezTo>
                  <a:pt x="467" y="119"/>
                  <a:pt x="467" y="119"/>
                  <a:pt x="467" y="119"/>
                </a:cubicBezTo>
                <a:cubicBezTo>
                  <a:pt x="490" y="119"/>
                  <a:pt x="490" y="119"/>
                  <a:pt x="490" y="119"/>
                </a:cubicBezTo>
                <a:cubicBezTo>
                  <a:pt x="490" y="403"/>
                  <a:pt x="490" y="403"/>
                  <a:pt x="490" y="403"/>
                </a:cubicBezTo>
                <a:cubicBezTo>
                  <a:pt x="490" y="519"/>
                  <a:pt x="397" y="613"/>
                  <a:pt x="281" y="613"/>
                </a:cubicBezTo>
                <a:cubicBezTo>
                  <a:pt x="165" y="613"/>
                  <a:pt x="72" y="519"/>
                  <a:pt x="72" y="403"/>
                </a:cubicBezTo>
                <a:cubicBezTo>
                  <a:pt x="0" y="403"/>
                  <a:pt x="0" y="403"/>
                  <a:pt x="0" y="403"/>
                </a:cubicBezTo>
                <a:cubicBezTo>
                  <a:pt x="0" y="559"/>
                  <a:pt x="126" y="685"/>
                  <a:pt x="281" y="685"/>
                </a:cubicBezTo>
                <a:cubicBezTo>
                  <a:pt x="436" y="685"/>
                  <a:pt x="562" y="559"/>
                  <a:pt x="562" y="403"/>
                </a:cubicBezTo>
                <a:cubicBezTo>
                  <a:pt x="562" y="119"/>
                  <a:pt x="562" y="119"/>
                  <a:pt x="562" y="119"/>
                </a:cubicBezTo>
                <a:cubicBezTo>
                  <a:pt x="586" y="119"/>
                  <a:pt x="586" y="119"/>
                  <a:pt x="586" y="119"/>
                </a:cubicBezTo>
                <a:lnTo>
                  <a:pt x="526" y="0"/>
                </a:lnTo>
                <a:close/>
              </a:path>
            </a:pathLst>
          </a:custGeom>
          <a:solidFill>
            <a:schemeClr val="bg1">
              <a:lumMod val="85000"/>
            </a:schemeClr>
          </a:solidFill>
          <a:ln>
            <a:noFill/>
          </a:ln>
        </p:spPr>
        <p:txBody>
          <a:bodyPr/>
          <a:lstStyle/>
          <a:p>
            <a:endParaRPr lang="zh-CN" altLang="en-US"/>
          </a:p>
        </p:txBody>
      </p:sp>
      <p:sp>
        <p:nvSpPr>
          <p:cNvPr id="14396" name="PA_任意多边形 60"/>
          <p:cNvSpPr/>
          <p:nvPr>
            <p:custDataLst>
              <p:tags r:id="rId4"/>
            </p:custDataLst>
          </p:nvPr>
        </p:nvSpPr>
        <p:spPr bwMode="auto">
          <a:xfrm>
            <a:off x="2872662" y="323034"/>
            <a:ext cx="1360328" cy="1589895"/>
          </a:xfrm>
          <a:custGeom>
            <a:avLst/>
            <a:gdLst>
              <a:gd name="T0" fmla="*/ 526 w 586"/>
              <a:gd name="T1" fmla="*/ 0 h 685"/>
              <a:gd name="T2" fmla="*/ 467 w 586"/>
              <a:gd name="T3" fmla="*/ 119 h 685"/>
              <a:gd name="T4" fmla="*/ 490 w 586"/>
              <a:gd name="T5" fmla="*/ 119 h 685"/>
              <a:gd name="T6" fmla="*/ 490 w 586"/>
              <a:gd name="T7" fmla="*/ 403 h 685"/>
              <a:gd name="T8" fmla="*/ 281 w 586"/>
              <a:gd name="T9" fmla="*/ 613 h 685"/>
              <a:gd name="T10" fmla="*/ 72 w 586"/>
              <a:gd name="T11" fmla="*/ 403 h 685"/>
              <a:gd name="T12" fmla="*/ 0 w 586"/>
              <a:gd name="T13" fmla="*/ 403 h 685"/>
              <a:gd name="T14" fmla="*/ 281 w 586"/>
              <a:gd name="T15" fmla="*/ 685 h 685"/>
              <a:gd name="T16" fmla="*/ 562 w 586"/>
              <a:gd name="T17" fmla="*/ 403 h 685"/>
              <a:gd name="T18" fmla="*/ 562 w 586"/>
              <a:gd name="T19" fmla="*/ 119 h 685"/>
              <a:gd name="T20" fmla="*/ 586 w 586"/>
              <a:gd name="T21" fmla="*/ 119 h 685"/>
              <a:gd name="T22" fmla="*/ 526 w 586"/>
              <a:gd name="T23" fmla="*/ 0 h 6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86" h="685">
                <a:moveTo>
                  <a:pt x="526" y="0"/>
                </a:moveTo>
                <a:cubicBezTo>
                  <a:pt x="467" y="119"/>
                  <a:pt x="467" y="119"/>
                  <a:pt x="467" y="119"/>
                </a:cubicBezTo>
                <a:cubicBezTo>
                  <a:pt x="490" y="119"/>
                  <a:pt x="490" y="119"/>
                  <a:pt x="490" y="119"/>
                </a:cubicBezTo>
                <a:cubicBezTo>
                  <a:pt x="490" y="403"/>
                  <a:pt x="490" y="403"/>
                  <a:pt x="490" y="403"/>
                </a:cubicBezTo>
                <a:cubicBezTo>
                  <a:pt x="490" y="519"/>
                  <a:pt x="397" y="613"/>
                  <a:pt x="281" y="613"/>
                </a:cubicBezTo>
                <a:cubicBezTo>
                  <a:pt x="165" y="613"/>
                  <a:pt x="72" y="519"/>
                  <a:pt x="72" y="403"/>
                </a:cubicBezTo>
                <a:cubicBezTo>
                  <a:pt x="0" y="403"/>
                  <a:pt x="0" y="403"/>
                  <a:pt x="0" y="403"/>
                </a:cubicBezTo>
                <a:cubicBezTo>
                  <a:pt x="0" y="559"/>
                  <a:pt x="126" y="685"/>
                  <a:pt x="281" y="685"/>
                </a:cubicBezTo>
                <a:cubicBezTo>
                  <a:pt x="436" y="685"/>
                  <a:pt x="562" y="559"/>
                  <a:pt x="562" y="403"/>
                </a:cubicBezTo>
                <a:cubicBezTo>
                  <a:pt x="562" y="119"/>
                  <a:pt x="562" y="119"/>
                  <a:pt x="562" y="119"/>
                </a:cubicBezTo>
                <a:cubicBezTo>
                  <a:pt x="586" y="119"/>
                  <a:pt x="586" y="119"/>
                  <a:pt x="586" y="119"/>
                </a:cubicBezTo>
                <a:lnTo>
                  <a:pt x="526" y="0"/>
                </a:lnTo>
                <a:close/>
              </a:path>
            </a:pathLst>
          </a:custGeom>
          <a:solidFill>
            <a:schemeClr val="bg1">
              <a:lumMod val="85000"/>
            </a:schemeClr>
          </a:solidFill>
          <a:ln>
            <a:noFill/>
          </a:ln>
        </p:spPr>
        <p:txBody>
          <a:bodyPr/>
          <a:lstStyle/>
          <a:p>
            <a:endParaRPr lang="zh-CN" altLang="en-US"/>
          </a:p>
        </p:txBody>
      </p:sp>
      <p:grpSp>
        <p:nvGrpSpPr>
          <p:cNvPr id="51" name="PA_淘宝店chenying0907 50"/>
          <p:cNvGrpSpPr/>
          <p:nvPr>
            <p:custDataLst>
              <p:tags r:id="rId5"/>
            </p:custDataLst>
          </p:nvPr>
        </p:nvGrpSpPr>
        <p:grpSpPr>
          <a:xfrm>
            <a:off x="-9190" y="0"/>
            <a:ext cx="620750" cy="791858"/>
            <a:chOff x="0" y="-21236"/>
            <a:chExt cx="3311527" cy="4224338"/>
          </a:xfrm>
        </p:grpSpPr>
        <p:sp>
          <p:nvSpPr>
            <p:cNvPr id="52" name="淘宝店chenying0907 37"/>
            <p:cNvSpPr/>
            <p:nvPr/>
          </p:nvSpPr>
          <p:spPr bwMode="auto">
            <a:xfrm rot="5400000">
              <a:off x="-264318" y="627258"/>
              <a:ext cx="3840163" cy="3311525"/>
            </a:xfrm>
            <a:custGeom>
              <a:avLst/>
              <a:gdLst>
                <a:gd name="T0" fmla="*/ 0 w 2419"/>
                <a:gd name="T1" fmla="*/ 0 h 2086"/>
                <a:gd name="T2" fmla="*/ 753 w 2419"/>
                <a:gd name="T3" fmla="*/ 2008 h 2086"/>
                <a:gd name="T4" fmla="*/ 1228 w 2419"/>
                <a:gd name="T5" fmla="*/ 2086 h 2086"/>
                <a:gd name="T6" fmla="*/ 2419 w 2419"/>
                <a:gd name="T7" fmla="*/ 2086 h 2086"/>
                <a:gd name="T8" fmla="*/ 0 w 2419"/>
                <a:gd name="T9" fmla="*/ 0 h 2086"/>
              </a:gdLst>
              <a:ahLst/>
              <a:cxnLst>
                <a:cxn ang="0">
                  <a:pos x="T0" y="T1"/>
                </a:cxn>
                <a:cxn ang="0">
                  <a:pos x="T2" y="T3"/>
                </a:cxn>
                <a:cxn ang="0">
                  <a:pos x="T4" y="T5"/>
                </a:cxn>
                <a:cxn ang="0">
                  <a:pos x="T6" y="T7"/>
                </a:cxn>
                <a:cxn ang="0">
                  <a:pos x="T8" y="T9"/>
                </a:cxn>
              </a:cxnLst>
              <a:rect l="0" t="0" r="r" b="b"/>
              <a:pathLst>
                <a:path w="2419" h="2086">
                  <a:moveTo>
                    <a:pt x="0" y="0"/>
                  </a:moveTo>
                  <a:lnTo>
                    <a:pt x="753" y="2008"/>
                  </a:lnTo>
                  <a:lnTo>
                    <a:pt x="1228" y="2086"/>
                  </a:lnTo>
                  <a:lnTo>
                    <a:pt x="2419" y="2086"/>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淘宝店chenying0907 38"/>
            <p:cNvSpPr/>
            <p:nvPr/>
          </p:nvSpPr>
          <p:spPr bwMode="auto">
            <a:xfrm rot="5400000">
              <a:off x="927895" y="-825304"/>
              <a:ext cx="1579563" cy="3187700"/>
            </a:xfrm>
            <a:custGeom>
              <a:avLst/>
              <a:gdLst>
                <a:gd name="T0" fmla="*/ 242 w 995"/>
                <a:gd name="T1" fmla="*/ 0 h 2008"/>
                <a:gd name="T2" fmla="*/ 0 w 995"/>
                <a:gd name="T3" fmla="*/ 305 h 2008"/>
                <a:gd name="T4" fmla="*/ 0 w 995"/>
                <a:gd name="T5" fmla="*/ 1845 h 2008"/>
                <a:gd name="T6" fmla="*/ 995 w 995"/>
                <a:gd name="T7" fmla="*/ 2008 h 2008"/>
                <a:gd name="T8" fmla="*/ 242 w 995"/>
                <a:gd name="T9" fmla="*/ 0 h 2008"/>
              </a:gdLst>
              <a:ahLst/>
              <a:cxnLst>
                <a:cxn ang="0">
                  <a:pos x="T0" y="T1"/>
                </a:cxn>
                <a:cxn ang="0">
                  <a:pos x="T2" y="T3"/>
                </a:cxn>
                <a:cxn ang="0">
                  <a:pos x="T4" y="T5"/>
                </a:cxn>
                <a:cxn ang="0">
                  <a:pos x="T6" y="T7"/>
                </a:cxn>
                <a:cxn ang="0">
                  <a:pos x="T8" y="T9"/>
                </a:cxn>
              </a:cxnLst>
              <a:rect l="0" t="0" r="r" b="b"/>
              <a:pathLst>
                <a:path w="995" h="2008">
                  <a:moveTo>
                    <a:pt x="242" y="0"/>
                  </a:moveTo>
                  <a:lnTo>
                    <a:pt x="0" y="305"/>
                  </a:lnTo>
                  <a:lnTo>
                    <a:pt x="0" y="1845"/>
                  </a:lnTo>
                  <a:lnTo>
                    <a:pt x="995" y="2008"/>
                  </a:lnTo>
                  <a:lnTo>
                    <a:pt x="242"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淘宝店chenying0907 39"/>
            <p:cNvSpPr/>
            <p:nvPr/>
          </p:nvSpPr>
          <p:spPr bwMode="auto">
            <a:xfrm rot="5400000">
              <a:off x="-975519" y="954283"/>
              <a:ext cx="2333625" cy="382588"/>
            </a:xfrm>
            <a:custGeom>
              <a:avLst/>
              <a:gdLst>
                <a:gd name="T0" fmla="*/ 0 w 1470"/>
                <a:gd name="T1" fmla="*/ 0 h 241"/>
                <a:gd name="T2" fmla="*/ 0 w 1470"/>
                <a:gd name="T3" fmla="*/ 233 h 241"/>
                <a:gd name="T4" fmla="*/ 0 w 1470"/>
                <a:gd name="T5" fmla="*/ 241 h 241"/>
                <a:gd name="T6" fmla="*/ 1470 w 1470"/>
                <a:gd name="T7" fmla="*/ 241 h 241"/>
                <a:gd name="T8" fmla="*/ 0 w 1470"/>
                <a:gd name="T9" fmla="*/ 0 h 241"/>
              </a:gdLst>
              <a:ahLst/>
              <a:cxnLst>
                <a:cxn ang="0">
                  <a:pos x="T0" y="T1"/>
                </a:cxn>
                <a:cxn ang="0">
                  <a:pos x="T2" y="T3"/>
                </a:cxn>
                <a:cxn ang="0">
                  <a:pos x="T4" y="T5"/>
                </a:cxn>
                <a:cxn ang="0">
                  <a:pos x="T6" y="T7"/>
                </a:cxn>
                <a:cxn ang="0">
                  <a:pos x="T8" y="T9"/>
                </a:cxn>
              </a:cxnLst>
              <a:rect l="0" t="0" r="r" b="b"/>
              <a:pathLst>
                <a:path w="1470" h="241">
                  <a:moveTo>
                    <a:pt x="0" y="0"/>
                  </a:moveTo>
                  <a:lnTo>
                    <a:pt x="0" y="233"/>
                  </a:lnTo>
                  <a:lnTo>
                    <a:pt x="0" y="241"/>
                  </a:lnTo>
                  <a:lnTo>
                    <a:pt x="1470" y="241"/>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55" name="PA_文本框 4"/>
          <p:cNvSpPr txBox="1">
            <a:spLocks noChangeArrowheads="1"/>
          </p:cNvSpPr>
          <p:nvPr>
            <p:custDataLst>
              <p:tags r:id="rId6"/>
            </p:custDataLst>
          </p:nvPr>
        </p:nvSpPr>
        <p:spPr bwMode="auto">
          <a:xfrm>
            <a:off x="240084" y="179892"/>
            <a:ext cx="1452880" cy="3987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anose="020B0604020202020204" pitchFamily="34" charset="0"/>
              <a:buNone/>
            </a:pPr>
            <a:r>
              <a:rPr lang="zh-CN" altLang="en-US" sz="2000" dirty="0" smtClean="0">
                <a:solidFill>
                  <a:schemeClr val="tx1">
                    <a:lumMod val="65000"/>
                    <a:lumOff val="35000"/>
                  </a:schemeClr>
                </a:solidFill>
                <a:latin typeface="微软雅黑 Light" panose="020B0502040204020203" pitchFamily="34" charset="-122"/>
                <a:ea typeface="微软雅黑 Light" panose="020B0502040204020203" pitchFamily="34" charset="-122"/>
              </a:rPr>
              <a:t>合格性规定</a:t>
            </a:r>
          </a:p>
        </p:txBody>
      </p:sp>
      <p:sp>
        <p:nvSpPr>
          <p:cNvPr id="14401" name="PA_椭圆 65"/>
          <p:cNvSpPr>
            <a:spLocks noChangeArrowheads="1"/>
          </p:cNvSpPr>
          <p:nvPr>
            <p:custDataLst>
              <p:tags r:id="rId7"/>
            </p:custDataLst>
          </p:nvPr>
        </p:nvSpPr>
        <p:spPr bwMode="auto">
          <a:xfrm>
            <a:off x="7254234" y="701473"/>
            <a:ext cx="830054" cy="828895"/>
          </a:xfrm>
          <a:prstGeom prst="ellipse">
            <a:avLst/>
          </a:prstGeom>
          <a:solidFill>
            <a:schemeClr val="accent5"/>
          </a:solidFill>
          <a:ln>
            <a:noFill/>
          </a:ln>
          <a:effectLst>
            <a:outerShdw blurRad="190500" dist="63500" dir="3300000" algn="tl" rotWithShape="0">
              <a:schemeClr val="tx1">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solidFill>
                <a:schemeClr val="lt1"/>
              </a:solidFill>
              <a:latin typeface="微软雅黑 Light" panose="020B0502040204020203" pitchFamily="34" charset="-122"/>
              <a:ea typeface="微软雅黑 Light" panose="020B0502040204020203" pitchFamily="34" charset="-122"/>
            </a:endParaRPr>
          </a:p>
        </p:txBody>
      </p:sp>
      <p:sp>
        <p:nvSpPr>
          <p:cNvPr id="14403" name="PA_任意多边形 67"/>
          <p:cNvSpPr>
            <a:spLocks noEditPoints="1"/>
          </p:cNvSpPr>
          <p:nvPr>
            <p:custDataLst>
              <p:tags r:id="rId8"/>
            </p:custDataLst>
          </p:nvPr>
        </p:nvSpPr>
        <p:spPr bwMode="auto">
          <a:xfrm>
            <a:off x="7472001" y="958912"/>
            <a:ext cx="394523" cy="349381"/>
          </a:xfrm>
          <a:custGeom>
            <a:avLst/>
            <a:gdLst>
              <a:gd name="T0" fmla="*/ 32 w 170"/>
              <a:gd name="T1" fmla="*/ 150 h 150"/>
              <a:gd name="T2" fmla="*/ 29 w 170"/>
              <a:gd name="T3" fmla="*/ 150 h 150"/>
              <a:gd name="T4" fmla="*/ 29 w 170"/>
              <a:gd name="T5" fmla="*/ 150 h 150"/>
              <a:gd name="T6" fmla="*/ 52 w 170"/>
              <a:gd name="T7" fmla="*/ 111 h 150"/>
              <a:gd name="T8" fmla="*/ 52 w 170"/>
              <a:gd name="T9" fmla="*/ 111 h 150"/>
              <a:gd name="T10" fmla="*/ 0 w 170"/>
              <a:gd name="T11" fmla="*/ 58 h 150"/>
              <a:gd name="T12" fmla="*/ 0 w 170"/>
              <a:gd name="T13" fmla="*/ 58 h 150"/>
              <a:gd name="T14" fmla="*/ 85 w 170"/>
              <a:gd name="T15" fmla="*/ 0 h 150"/>
              <a:gd name="T16" fmla="*/ 85 w 170"/>
              <a:gd name="T17" fmla="*/ 0 h 150"/>
              <a:gd name="T18" fmla="*/ 170 w 170"/>
              <a:gd name="T19" fmla="*/ 58 h 150"/>
              <a:gd name="T20" fmla="*/ 170 w 170"/>
              <a:gd name="T21" fmla="*/ 58 h 150"/>
              <a:gd name="T22" fmla="*/ 111 w 170"/>
              <a:gd name="T23" fmla="*/ 113 h 150"/>
              <a:gd name="T24" fmla="*/ 111 w 170"/>
              <a:gd name="T25" fmla="*/ 113 h 150"/>
              <a:gd name="T26" fmla="*/ 32 w 170"/>
              <a:gd name="T27" fmla="*/ 150 h 150"/>
              <a:gd name="T28" fmla="*/ 32 w 170"/>
              <a:gd name="T29" fmla="*/ 150 h 150"/>
              <a:gd name="T30" fmla="*/ 32 w 170"/>
              <a:gd name="T31" fmla="*/ 150 h 150"/>
              <a:gd name="T32" fmla="*/ 33 w 170"/>
              <a:gd name="T33" fmla="*/ 27 h 150"/>
              <a:gd name="T34" fmla="*/ 14 w 170"/>
              <a:gd name="T35" fmla="*/ 58 h 150"/>
              <a:gd name="T36" fmla="*/ 14 w 170"/>
              <a:gd name="T37" fmla="*/ 58 h 150"/>
              <a:gd name="T38" fmla="*/ 62 w 170"/>
              <a:gd name="T39" fmla="*/ 99 h 150"/>
              <a:gd name="T40" fmla="*/ 62 w 170"/>
              <a:gd name="T41" fmla="*/ 99 h 150"/>
              <a:gd name="T42" fmla="*/ 68 w 170"/>
              <a:gd name="T43" fmla="*/ 101 h 150"/>
              <a:gd name="T44" fmla="*/ 67 w 170"/>
              <a:gd name="T45" fmla="*/ 107 h 150"/>
              <a:gd name="T46" fmla="*/ 58 w 170"/>
              <a:gd name="T47" fmla="*/ 132 h 150"/>
              <a:gd name="T48" fmla="*/ 58 w 170"/>
              <a:gd name="T49" fmla="*/ 132 h 150"/>
              <a:gd name="T50" fmla="*/ 102 w 170"/>
              <a:gd name="T51" fmla="*/ 102 h 150"/>
              <a:gd name="T52" fmla="*/ 102 w 170"/>
              <a:gd name="T53" fmla="*/ 102 h 150"/>
              <a:gd name="T54" fmla="*/ 103 w 170"/>
              <a:gd name="T55" fmla="*/ 100 h 150"/>
              <a:gd name="T56" fmla="*/ 106 w 170"/>
              <a:gd name="T57" fmla="*/ 100 h 150"/>
              <a:gd name="T58" fmla="*/ 156 w 170"/>
              <a:gd name="T59" fmla="*/ 58 h 150"/>
              <a:gd name="T60" fmla="*/ 156 w 170"/>
              <a:gd name="T61" fmla="*/ 58 h 150"/>
              <a:gd name="T62" fmla="*/ 137 w 170"/>
              <a:gd name="T63" fmla="*/ 27 h 150"/>
              <a:gd name="T64" fmla="*/ 137 w 170"/>
              <a:gd name="T65" fmla="*/ 27 h 150"/>
              <a:gd name="T66" fmla="*/ 85 w 170"/>
              <a:gd name="T67" fmla="*/ 14 h 150"/>
              <a:gd name="T68" fmla="*/ 85 w 170"/>
              <a:gd name="T69" fmla="*/ 14 h 150"/>
              <a:gd name="T70" fmla="*/ 85 w 170"/>
              <a:gd name="T71" fmla="*/ 14 h 150"/>
              <a:gd name="T72" fmla="*/ 85 w 170"/>
              <a:gd name="T73" fmla="*/ 14 h 150"/>
              <a:gd name="T74" fmla="*/ 33 w 170"/>
              <a:gd name="T75" fmla="*/ 27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70" h="150">
                <a:moveTo>
                  <a:pt x="32" y="150"/>
                </a:moveTo>
                <a:cubicBezTo>
                  <a:pt x="30" y="150"/>
                  <a:pt x="29" y="150"/>
                  <a:pt x="29" y="150"/>
                </a:cubicBezTo>
                <a:cubicBezTo>
                  <a:pt x="29" y="150"/>
                  <a:pt x="29" y="150"/>
                  <a:pt x="29" y="150"/>
                </a:cubicBezTo>
                <a:cubicBezTo>
                  <a:pt x="29" y="150"/>
                  <a:pt x="48" y="133"/>
                  <a:pt x="52" y="111"/>
                </a:cubicBezTo>
                <a:cubicBezTo>
                  <a:pt x="52" y="111"/>
                  <a:pt x="52" y="111"/>
                  <a:pt x="52" y="111"/>
                </a:cubicBezTo>
                <a:cubicBezTo>
                  <a:pt x="23" y="103"/>
                  <a:pt x="0" y="83"/>
                  <a:pt x="0" y="58"/>
                </a:cubicBezTo>
                <a:cubicBezTo>
                  <a:pt x="0" y="58"/>
                  <a:pt x="0" y="58"/>
                  <a:pt x="0" y="58"/>
                </a:cubicBezTo>
                <a:cubicBezTo>
                  <a:pt x="0" y="23"/>
                  <a:pt x="40" y="0"/>
                  <a:pt x="85" y="0"/>
                </a:cubicBezTo>
                <a:cubicBezTo>
                  <a:pt x="85" y="0"/>
                  <a:pt x="85" y="0"/>
                  <a:pt x="85" y="0"/>
                </a:cubicBezTo>
                <a:cubicBezTo>
                  <a:pt x="130" y="0"/>
                  <a:pt x="170" y="23"/>
                  <a:pt x="170" y="58"/>
                </a:cubicBezTo>
                <a:cubicBezTo>
                  <a:pt x="170" y="58"/>
                  <a:pt x="170" y="58"/>
                  <a:pt x="170" y="58"/>
                </a:cubicBezTo>
                <a:cubicBezTo>
                  <a:pt x="170" y="85"/>
                  <a:pt x="144" y="106"/>
                  <a:pt x="111" y="113"/>
                </a:cubicBezTo>
                <a:cubicBezTo>
                  <a:pt x="111" y="113"/>
                  <a:pt x="111" y="113"/>
                  <a:pt x="111" y="113"/>
                </a:cubicBezTo>
                <a:cubicBezTo>
                  <a:pt x="80" y="147"/>
                  <a:pt x="43" y="150"/>
                  <a:pt x="32" y="150"/>
                </a:cubicBezTo>
                <a:cubicBezTo>
                  <a:pt x="32" y="150"/>
                  <a:pt x="32" y="150"/>
                  <a:pt x="32" y="150"/>
                </a:cubicBezTo>
                <a:cubicBezTo>
                  <a:pt x="32" y="150"/>
                  <a:pt x="32" y="150"/>
                  <a:pt x="32" y="150"/>
                </a:cubicBezTo>
                <a:close/>
                <a:moveTo>
                  <a:pt x="33" y="27"/>
                </a:moveTo>
                <a:cubicBezTo>
                  <a:pt x="21" y="36"/>
                  <a:pt x="14" y="47"/>
                  <a:pt x="14" y="58"/>
                </a:cubicBezTo>
                <a:cubicBezTo>
                  <a:pt x="14" y="58"/>
                  <a:pt x="14" y="58"/>
                  <a:pt x="14" y="58"/>
                </a:cubicBezTo>
                <a:cubicBezTo>
                  <a:pt x="13" y="75"/>
                  <a:pt x="32" y="93"/>
                  <a:pt x="62" y="99"/>
                </a:cubicBezTo>
                <a:cubicBezTo>
                  <a:pt x="62" y="99"/>
                  <a:pt x="62" y="99"/>
                  <a:pt x="62" y="99"/>
                </a:cubicBezTo>
                <a:cubicBezTo>
                  <a:pt x="68" y="101"/>
                  <a:pt x="68" y="101"/>
                  <a:pt x="68" y="101"/>
                </a:cubicBezTo>
                <a:cubicBezTo>
                  <a:pt x="67" y="107"/>
                  <a:pt x="67" y="107"/>
                  <a:pt x="67" y="107"/>
                </a:cubicBezTo>
                <a:cubicBezTo>
                  <a:pt x="67" y="113"/>
                  <a:pt x="64" y="123"/>
                  <a:pt x="58" y="132"/>
                </a:cubicBezTo>
                <a:cubicBezTo>
                  <a:pt x="58" y="132"/>
                  <a:pt x="58" y="132"/>
                  <a:pt x="58" y="132"/>
                </a:cubicBezTo>
                <a:cubicBezTo>
                  <a:pt x="71" y="127"/>
                  <a:pt x="87" y="119"/>
                  <a:pt x="102" y="102"/>
                </a:cubicBezTo>
                <a:cubicBezTo>
                  <a:pt x="102" y="102"/>
                  <a:pt x="102" y="102"/>
                  <a:pt x="102" y="102"/>
                </a:cubicBezTo>
                <a:cubicBezTo>
                  <a:pt x="103" y="100"/>
                  <a:pt x="103" y="100"/>
                  <a:pt x="103" y="100"/>
                </a:cubicBezTo>
                <a:cubicBezTo>
                  <a:pt x="106" y="100"/>
                  <a:pt x="106" y="100"/>
                  <a:pt x="106" y="100"/>
                </a:cubicBezTo>
                <a:cubicBezTo>
                  <a:pt x="137" y="94"/>
                  <a:pt x="157" y="76"/>
                  <a:pt x="156" y="58"/>
                </a:cubicBezTo>
                <a:cubicBezTo>
                  <a:pt x="156" y="58"/>
                  <a:pt x="156" y="58"/>
                  <a:pt x="156" y="58"/>
                </a:cubicBezTo>
                <a:cubicBezTo>
                  <a:pt x="156" y="47"/>
                  <a:pt x="149" y="36"/>
                  <a:pt x="137" y="27"/>
                </a:cubicBezTo>
                <a:cubicBezTo>
                  <a:pt x="137" y="27"/>
                  <a:pt x="137" y="27"/>
                  <a:pt x="137" y="27"/>
                </a:cubicBezTo>
                <a:cubicBezTo>
                  <a:pt x="124" y="19"/>
                  <a:pt x="105" y="14"/>
                  <a:pt x="85" y="14"/>
                </a:cubicBezTo>
                <a:cubicBezTo>
                  <a:pt x="85" y="14"/>
                  <a:pt x="85" y="14"/>
                  <a:pt x="85" y="14"/>
                </a:cubicBezTo>
                <a:cubicBezTo>
                  <a:pt x="85" y="14"/>
                  <a:pt x="85" y="14"/>
                  <a:pt x="85" y="14"/>
                </a:cubicBezTo>
                <a:cubicBezTo>
                  <a:pt x="85" y="14"/>
                  <a:pt x="85" y="14"/>
                  <a:pt x="85" y="14"/>
                </a:cubicBezTo>
                <a:cubicBezTo>
                  <a:pt x="65" y="14"/>
                  <a:pt x="46" y="19"/>
                  <a:pt x="33" y="27"/>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4392" name="PA_椭圆 56"/>
          <p:cNvSpPr>
            <a:spLocks noChangeArrowheads="1"/>
          </p:cNvSpPr>
          <p:nvPr>
            <p:custDataLst>
              <p:tags r:id="rId9"/>
            </p:custDataLst>
          </p:nvPr>
        </p:nvSpPr>
        <p:spPr bwMode="auto">
          <a:xfrm>
            <a:off x="1003786" y="773228"/>
            <a:ext cx="831469" cy="828895"/>
          </a:xfrm>
          <a:prstGeom prst="ellipse">
            <a:avLst/>
          </a:prstGeom>
          <a:solidFill>
            <a:schemeClr val="accent2"/>
          </a:solidFill>
          <a:ln>
            <a:noFill/>
          </a:ln>
          <a:effectLst>
            <a:outerShdw blurRad="190500" dist="63500" dir="3300000" algn="tl" rotWithShape="0">
              <a:schemeClr val="tx1">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solidFill>
                <a:schemeClr val="lt1"/>
              </a:solidFill>
              <a:latin typeface="微软雅黑 Light" panose="020B0502040204020203" pitchFamily="34" charset="-122"/>
              <a:ea typeface="微软雅黑 Light" panose="020B0502040204020203" pitchFamily="34" charset="-122"/>
            </a:endParaRPr>
          </a:p>
        </p:txBody>
      </p:sp>
      <p:grpSp>
        <p:nvGrpSpPr>
          <p:cNvPr id="14414" name="PA_淘宝店chenying0907 78"/>
          <p:cNvGrpSpPr/>
          <p:nvPr>
            <p:custDataLst>
              <p:tags r:id="rId10"/>
            </p:custDataLst>
          </p:nvPr>
        </p:nvGrpSpPr>
        <p:grpSpPr bwMode="auto">
          <a:xfrm>
            <a:off x="1227208" y="950041"/>
            <a:ext cx="384625" cy="468198"/>
            <a:chOff x="1074" y="1354"/>
            <a:chExt cx="272" cy="331"/>
          </a:xfrm>
        </p:grpSpPr>
        <p:sp>
          <p:nvSpPr>
            <p:cNvPr id="14404" name="淘宝店chenying0907 68"/>
            <p:cNvSpPr/>
            <p:nvPr/>
          </p:nvSpPr>
          <p:spPr bwMode="auto">
            <a:xfrm>
              <a:off x="1144" y="1354"/>
              <a:ext cx="202" cy="208"/>
            </a:xfrm>
            <a:custGeom>
              <a:avLst/>
              <a:gdLst>
                <a:gd name="T0" fmla="*/ 62 w 123"/>
                <a:gd name="T1" fmla="*/ 33 h 127"/>
                <a:gd name="T2" fmla="*/ 49 w 123"/>
                <a:gd name="T3" fmla="*/ 30 h 127"/>
                <a:gd name="T4" fmla="*/ 49 w 123"/>
                <a:gd name="T5" fmla="*/ 0 h 127"/>
                <a:gd name="T6" fmla="*/ 0 w 123"/>
                <a:gd name="T7" fmla="*/ 48 h 127"/>
                <a:gd name="T8" fmla="*/ 49 w 123"/>
                <a:gd name="T9" fmla="*/ 95 h 127"/>
                <a:gd name="T10" fmla="*/ 49 w 123"/>
                <a:gd name="T11" fmla="*/ 65 h 127"/>
                <a:gd name="T12" fmla="*/ 96 w 123"/>
                <a:gd name="T13" fmla="*/ 107 h 127"/>
                <a:gd name="T14" fmla="*/ 78 w 123"/>
                <a:gd name="T15" fmla="*/ 127 h 127"/>
                <a:gd name="T16" fmla="*/ 115 w 123"/>
                <a:gd name="T17" fmla="*/ 98 h 127"/>
                <a:gd name="T18" fmla="*/ 62 w 123"/>
                <a:gd name="T19" fmla="*/ 33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3" h="127">
                  <a:moveTo>
                    <a:pt x="62" y="33"/>
                  </a:moveTo>
                  <a:cubicBezTo>
                    <a:pt x="57" y="31"/>
                    <a:pt x="53" y="30"/>
                    <a:pt x="49" y="30"/>
                  </a:cubicBezTo>
                  <a:cubicBezTo>
                    <a:pt x="49" y="0"/>
                    <a:pt x="49" y="0"/>
                    <a:pt x="49" y="0"/>
                  </a:cubicBezTo>
                  <a:cubicBezTo>
                    <a:pt x="0" y="48"/>
                    <a:pt x="0" y="48"/>
                    <a:pt x="0" y="48"/>
                  </a:cubicBezTo>
                  <a:cubicBezTo>
                    <a:pt x="49" y="95"/>
                    <a:pt x="49" y="95"/>
                    <a:pt x="49" y="95"/>
                  </a:cubicBezTo>
                  <a:cubicBezTo>
                    <a:pt x="49" y="65"/>
                    <a:pt x="49" y="65"/>
                    <a:pt x="49" y="65"/>
                  </a:cubicBezTo>
                  <a:cubicBezTo>
                    <a:pt x="86" y="67"/>
                    <a:pt x="102" y="86"/>
                    <a:pt x="96" y="107"/>
                  </a:cubicBezTo>
                  <a:cubicBezTo>
                    <a:pt x="93" y="116"/>
                    <a:pt x="86" y="123"/>
                    <a:pt x="78" y="127"/>
                  </a:cubicBezTo>
                  <a:cubicBezTo>
                    <a:pt x="96" y="123"/>
                    <a:pt x="111" y="113"/>
                    <a:pt x="115" y="98"/>
                  </a:cubicBezTo>
                  <a:cubicBezTo>
                    <a:pt x="123" y="72"/>
                    <a:pt x="99" y="43"/>
                    <a:pt x="62" y="3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4405" name="淘宝店chenying0907 69"/>
            <p:cNvSpPr/>
            <p:nvPr/>
          </p:nvSpPr>
          <p:spPr bwMode="auto">
            <a:xfrm>
              <a:off x="1074" y="1477"/>
              <a:ext cx="202" cy="208"/>
            </a:xfrm>
            <a:custGeom>
              <a:avLst/>
              <a:gdLst>
                <a:gd name="T0" fmla="*/ 61 w 123"/>
                <a:gd name="T1" fmla="*/ 94 h 127"/>
                <a:gd name="T2" fmla="*/ 74 w 123"/>
                <a:gd name="T3" fmla="*/ 97 h 127"/>
                <a:gd name="T4" fmla="*/ 74 w 123"/>
                <a:gd name="T5" fmla="*/ 127 h 127"/>
                <a:gd name="T6" fmla="*/ 123 w 123"/>
                <a:gd name="T7" fmla="*/ 79 h 127"/>
                <a:gd name="T8" fmla="*/ 74 w 123"/>
                <a:gd name="T9" fmla="*/ 31 h 127"/>
                <a:gd name="T10" fmla="*/ 74 w 123"/>
                <a:gd name="T11" fmla="*/ 62 h 127"/>
                <a:gd name="T12" fmla="*/ 27 w 123"/>
                <a:gd name="T13" fmla="*/ 20 h 127"/>
                <a:gd name="T14" fmla="*/ 45 w 123"/>
                <a:gd name="T15" fmla="*/ 0 h 127"/>
                <a:gd name="T16" fmla="*/ 8 w 123"/>
                <a:gd name="T17" fmla="*/ 29 h 127"/>
                <a:gd name="T18" fmla="*/ 61 w 123"/>
                <a:gd name="T19" fmla="*/ 94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3" h="127">
                  <a:moveTo>
                    <a:pt x="61" y="94"/>
                  </a:moveTo>
                  <a:cubicBezTo>
                    <a:pt x="66" y="96"/>
                    <a:pt x="70" y="96"/>
                    <a:pt x="74" y="97"/>
                  </a:cubicBezTo>
                  <a:cubicBezTo>
                    <a:pt x="74" y="127"/>
                    <a:pt x="74" y="127"/>
                    <a:pt x="74" y="127"/>
                  </a:cubicBezTo>
                  <a:cubicBezTo>
                    <a:pt x="123" y="79"/>
                    <a:pt x="123" y="79"/>
                    <a:pt x="123" y="79"/>
                  </a:cubicBezTo>
                  <a:cubicBezTo>
                    <a:pt x="74" y="31"/>
                    <a:pt x="74" y="31"/>
                    <a:pt x="74" y="31"/>
                  </a:cubicBezTo>
                  <a:cubicBezTo>
                    <a:pt x="74" y="62"/>
                    <a:pt x="74" y="62"/>
                    <a:pt x="74" y="62"/>
                  </a:cubicBezTo>
                  <a:cubicBezTo>
                    <a:pt x="37" y="59"/>
                    <a:pt x="21" y="41"/>
                    <a:pt x="27" y="20"/>
                  </a:cubicBezTo>
                  <a:cubicBezTo>
                    <a:pt x="30" y="11"/>
                    <a:pt x="37" y="4"/>
                    <a:pt x="45" y="0"/>
                  </a:cubicBezTo>
                  <a:cubicBezTo>
                    <a:pt x="27" y="4"/>
                    <a:pt x="12" y="14"/>
                    <a:pt x="8" y="29"/>
                  </a:cubicBezTo>
                  <a:cubicBezTo>
                    <a:pt x="0" y="55"/>
                    <a:pt x="24" y="84"/>
                    <a:pt x="61" y="9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
        <p:nvSpPr>
          <p:cNvPr id="14398" name="PA_椭圆 62"/>
          <p:cNvSpPr>
            <a:spLocks noChangeArrowheads="1"/>
          </p:cNvSpPr>
          <p:nvPr>
            <p:custDataLst>
              <p:tags r:id="rId11"/>
            </p:custDataLst>
          </p:nvPr>
        </p:nvSpPr>
        <p:spPr bwMode="auto">
          <a:xfrm>
            <a:off x="5108426" y="701473"/>
            <a:ext cx="831469" cy="828895"/>
          </a:xfrm>
          <a:prstGeom prst="ellipse">
            <a:avLst/>
          </a:prstGeom>
          <a:solidFill>
            <a:schemeClr val="accent4"/>
          </a:solidFill>
          <a:ln>
            <a:noFill/>
          </a:ln>
          <a:effectLst>
            <a:outerShdw blurRad="190500" dist="63500" dir="3300000" algn="tl" rotWithShape="0">
              <a:schemeClr val="tx1">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solidFill>
                <a:schemeClr val="lt1"/>
              </a:solidFill>
              <a:latin typeface="微软雅黑 Light" panose="020B0502040204020203" pitchFamily="34" charset="-122"/>
              <a:ea typeface="微软雅黑 Light" panose="020B0502040204020203" pitchFamily="34" charset="-122"/>
            </a:endParaRPr>
          </a:p>
        </p:txBody>
      </p:sp>
      <p:grpSp>
        <p:nvGrpSpPr>
          <p:cNvPr id="14415" name="PA_淘宝店chenying0907 79"/>
          <p:cNvGrpSpPr/>
          <p:nvPr>
            <p:custDataLst>
              <p:tags r:id="rId12"/>
            </p:custDataLst>
          </p:nvPr>
        </p:nvGrpSpPr>
        <p:grpSpPr bwMode="auto">
          <a:xfrm>
            <a:off x="5387551" y="950196"/>
            <a:ext cx="352102" cy="321091"/>
            <a:chOff x="3286" y="1421"/>
            <a:chExt cx="249" cy="227"/>
          </a:xfrm>
        </p:grpSpPr>
        <p:sp>
          <p:nvSpPr>
            <p:cNvPr id="14406" name="Rectangle 70"/>
            <p:cNvSpPr>
              <a:spLocks noChangeArrowheads="1"/>
            </p:cNvSpPr>
            <p:nvPr/>
          </p:nvSpPr>
          <p:spPr bwMode="auto">
            <a:xfrm>
              <a:off x="3322" y="1613"/>
              <a:ext cx="170" cy="1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4407" name="Rectangle 71"/>
            <p:cNvSpPr>
              <a:spLocks noChangeArrowheads="1"/>
            </p:cNvSpPr>
            <p:nvPr/>
          </p:nvSpPr>
          <p:spPr bwMode="auto">
            <a:xfrm>
              <a:off x="3363" y="1449"/>
              <a:ext cx="92" cy="1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4408" name="Rectangle 72"/>
            <p:cNvSpPr>
              <a:spLocks noChangeArrowheads="1"/>
            </p:cNvSpPr>
            <p:nvPr/>
          </p:nvSpPr>
          <p:spPr bwMode="auto">
            <a:xfrm>
              <a:off x="3363" y="1472"/>
              <a:ext cx="92" cy="1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4409" name="Rectangle 73"/>
            <p:cNvSpPr>
              <a:spLocks noChangeArrowheads="1"/>
            </p:cNvSpPr>
            <p:nvPr/>
          </p:nvSpPr>
          <p:spPr bwMode="auto">
            <a:xfrm>
              <a:off x="3363" y="1493"/>
              <a:ext cx="92" cy="1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4410" name="淘宝店chenying0907 74"/>
            <p:cNvSpPr>
              <a:spLocks noEditPoints="1"/>
            </p:cNvSpPr>
            <p:nvPr/>
          </p:nvSpPr>
          <p:spPr bwMode="auto">
            <a:xfrm>
              <a:off x="3286" y="1421"/>
              <a:ext cx="249" cy="227"/>
            </a:xfrm>
            <a:custGeom>
              <a:avLst/>
              <a:gdLst>
                <a:gd name="T0" fmla="*/ 135 w 152"/>
                <a:gd name="T1" fmla="*/ 70 h 138"/>
                <a:gd name="T2" fmla="*/ 118 w 152"/>
                <a:gd name="T3" fmla="*/ 70 h 138"/>
                <a:gd name="T4" fmla="*/ 118 w 152"/>
                <a:gd name="T5" fmla="*/ 0 h 138"/>
                <a:gd name="T6" fmla="*/ 34 w 152"/>
                <a:gd name="T7" fmla="*/ 0 h 138"/>
                <a:gd name="T8" fmla="*/ 34 w 152"/>
                <a:gd name="T9" fmla="*/ 70 h 138"/>
                <a:gd name="T10" fmla="*/ 17 w 152"/>
                <a:gd name="T11" fmla="*/ 70 h 138"/>
                <a:gd name="T12" fmla="*/ 0 w 152"/>
                <a:gd name="T13" fmla="*/ 87 h 138"/>
                <a:gd name="T14" fmla="*/ 0 w 152"/>
                <a:gd name="T15" fmla="*/ 121 h 138"/>
                <a:gd name="T16" fmla="*/ 17 w 152"/>
                <a:gd name="T17" fmla="*/ 138 h 138"/>
                <a:gd name="T18" fmla="*/ 135 w 152"/>
                <a:gd name="T19" fmla="*/ 138 h 138"/>
                <a:gd name="T20" fmla="*/ 152 w 152"/>
                <a:gd name="T21" fmla="*/ 121 h 138"/>
                <a:gd name="T22" fmla="*/ 152 w 152"/>
                <a:gd name="T23" fmla="*/ 87 h 138"/>
                <a:gd name="T24" fmla="*/ 135 w 152"/>
                <a:gd name="T25" fmla="*/ 70 h 138"/>
                <a:gd name="T26" fmla="*/ 40 w 152"/>
                <a:gd name="T27" fmla="*/ 6 h 138"/>
                <a:gd name="T28" fmla="*/ 111 w 152"/>
                <a:gd name="T29" fmla="*/ 6 h 138"/>
                <a:gd name="T30" fmla="*/ 111 w 152"/>
                <a:gd name="T31" fmla="*/ 70 h 138"/>
                <a:gd name="T32" fmla="*/ 40 w 152"/>
                <a:gd name="T33" fmla="*/ 70 h 138"/>
                <a:gd name="T34" fmla="*/ 40 w 152"/>
                <a:gd name="T35" fmla="*/ 6 h 138"/>
                <a:gd name="T36" fmla="*/ 145 w 152"/>
                <a:gd name="T37" fmla="*/ 121 h 138"/>
                <a:gd name="T38" fmla="*/ 135 w 152"/>
                <a:gd name="T39" fmla="*/ 131 h 138"/>
                <a:gd name="T40" fmla="*/ 17 w 152"/>
                <a:gd name="T41" fmla="*/ 131 h 138"/>
                <a:gd name="T42" fmla="*/ 7 w 152"/>
                <a:gd name="T43" fmla="*/ 121 h 138"/>
                <a:gd name="T44" fmla="*/ 7 w 152"/>
                <a:gd name="T45" fmla="*/ 87 h 138"/>
                <a:gd name="T46" fmla="*/ 17 w 152"/>
                <a:gd name="T47" fmla="*/ 77 h 138"/>
                <a:gd name="T48" fmla="*/ 135 w 152"/>
                <a:gd name="T49" fmla="*/ 77 h 138"/>
                <a:gd name="T50" fmla="*/ 145 w 152"/>
                <a:gd name="T51" fmla="*/ 87 h 138"/>
                <a:gd name="T52" fmla="*/ 145 w 152"/>
                <a:gd name="T53" fmla="*/ 121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52" h="138">
                  <a:moveTo>
                    <a:pt x="135" y="70"/>
                  </a:moveTo>
                  <a:cubicBezTo>
                    <a:pt x="118" y="70"/>
                    <a:pt x="118" y="70"/>
                    <a:pt x="118" y="70"/>
                  </a:cubicBezTo>
                  <a:cubicBezTo>
                    <a:pt x="118" y="0"/>
                    <a:pt x="118" y="0"/>
                    <a:pt x="118" y="0"/>
                  </a:cubicBezTo>
                  <a:cubicBezTo>
                    <a:pt x="34" y="0"/>
                    <a:pt x="34" y="0"/>
                    <a:pt x="34" y="0"/>
                  </a:cubicBezTo>
                  <a:cubicBezTo>
                    <a:pt x="34" y="70"/>
                    <a:pt x="34" y="70"/>
                    <a:pt x="34" y="70"/>
                  </a:cubicBezTo>
                  <a:cubicBezTo>
                    <a:pt x="17" y="70"/>
                    <a:pt x="17" y="70"/>
                    <a:pt x="17" y="70"/>
                  </a:cubicBezTo>
                  <a:cubicBezTo>
                    <a:pt x="8" y="70"/>
                    <a:pt x="0" y="78"/>
                    <a:pt x="0" y="87"/>
                  </a:cubicBezTo>
                  <a:cubicBezTo>
                    <a:pt x="0" y="121"/>
                    <a:pt x="0" y="121"/>
                    <a:pt x="0" y="121"/>
                  </a:cubicBezTo>
                  <a:cubicBezTo>
                    <a:pt x="0" y="130"/>
                    <a:pt x="8" y="138"/>
                    <a:pt x="17" y="138"/>
                  </a:cubicBezTo>
                  <a:cubicBezTo>
                    <a:pt x="135" y="138"/>
                    <a:pt x="135" y="138"/>
                    <a:pt x="135" y="138"/>
                  </a:cubicBezTo>
                  <a:cubicBezTo>
                    <a:pt x="144" y="138"/>
                    <a:pt x="152" y="130"/>
                    <a:pt x="152" y="121"/>
                  </a:cubicBezTo>
                  <a:cubicBezTo>
                    <a:pt x="152" y="87"/>
                    <a:pt x="152" y="87"/>
                    <a:pt x="152" y="87"/>
                  </a:cubicBezTo>
                  <a:cubicBezTo>
                    <a:pt x="152" y="78"/>
                    <a:pt x="144" y="70"/>
                    <a:pt x="135" y="70"/>
                  </a:cubicBezTo>
                  <a:close/>
                  <a:moveTo>
                    <a:pt x="40" y="6"/>
                  </a:moveTo>
                  <a:cubicBezTo>
                    <a:pt x="111" y="6"/>
                    <a:pt x="111" y="6"/>
                    <a:pt x="111" y="6"/>
                  </a:cubicBezTo>
                  <a:cubicBezTo>
                    <a:pt x="111" y="70"/>
                    <a:pt x="111" y="70"/>
                    <a:pt x="111" y="70"/>
                  </a:cubicBezTo>
                  <a:cubicBezTo>
                    <a:pt x="40" y="70"/>
                    <a:pt x="40" y="70"/>
                    <a:pt x="40" y="70"/>
                  </a:cubicBezTo>
                  <a:lnTo>
                    <a:pt x="40" y="6"/>
                  </a:lnTo>
                  <a:close/>
                  <a:moveTo>
                    <a:pt x="145" y="121"/>
                  </a:moveTo>
                  <a:cubicBezTo>
                    <a:pt x="145" y="127"/>
                    <a:pt x="140" y="131"/>
                    <a:pt x="135" y="131"/>
                  </a:cubicBezTo>
                  <a:cubicBezTo>
                    <a:pt x="17" y="131"/>
                    <a:pt x="17" y="131"/>
                    <a:pt x="17" y="131"/>
                  </a:cubicBezTo>
                  <a:cubicBezTo>
                    <a:pt x="12" y="131"/>
                    <a:pt x="7" y="127"/>
                    <a:pt x="7" y="121"/>
                  </a:cubicBezTo>
                  <a:cubicBezTo>
                    <a:pt x="7" y="87"/>
                    <a:pt x="7" y="87"/>
                    <a:pt x="7" y="87"/>
                  </a:cubicBezTo>
                  <a:cubicBezTo>
                    <a:pt x="7" y="81"/>
                    <a:pt x="12" y="77"/>
                    <a:pt x="17" y="77"/>
                  </a:cubicBezTo>
                  <a:cubicBezTo>
                    <a:pt x="135" y="77"/>
                    <a:pt x="135" y="77"/>
                    <a:pt x="135" y="77"/>
                  </a:cubicBezTo>
                  <a:cubicBezTo>
                    <a:pt x="140" y="77"/>
                    <a:pt x="145" y="81"/>
                    <a:pt x="145" y="87"/>
                  </a:cubicBezTo>
                  <a:lnTo>
                    <a:pt x="145" y="12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4411" name="Oval 75"/>
            <p:cNvSpPr>
              <a:spLocks noChangeArrowheads="1"/>
            </p:cNvSpPr>
            <p:nvPr/>
          </p:nvSpPr>
          <p:spPr bwMode="auto">
            <a:xfrm>
              <a:off x="3322" y="1564"/>
              <a:ext cx="16" cy="16"/>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4412" name="Oval 76"/>
            <p:cNvSpPr>
              <a:spLocks noChangeArrowheads="1"/>
            </p:cNvSpPr>
            <p:nvPr/>
          </p:nvSpPr>
          <p:spPr bwMode="auto">
            <a:xfrm>
              <a:off x="3345" y="1564"/>
              <a:ext cx="14" cy="16"/>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
        <p:nvSpPr>
          <p:cNvPr id="14395" name="PA_椭圆 59"/>
          <p:cNvSpPr>
            <a:spLocks noChangeArrowheads="1"/>
          </p:cNvSpPr>
          <p:nvPr>
            <p:custDataLst>
              <p:tags r:id="rId13"/>
            </p:custDataLst>
          </p:nvPr>
        </p:nvSpPr>
        <p:spPr bwMode="auto">
          <a:xfrm>
            <a:off x="3108811" y="773228"/>
            <a:ext cx="831469" cy="828895"/>
          </a:xfrm>
          <a:prstGeom prst="ellipse">
            <a:avLst/>
          </a:prstGeom>
          <a:solidFill>
            <a:schemeClr val="accent3"/>
          </a:solidFill>
          <a:ln>
            <a:noFill/>
          </a:ln>
          <a:effectLst>
            <a:outerShdw blurRad="190500" dist="63500" dir="3300000" algn="tl" rotWithShape="0">
              <a:schemeClr val="tx1">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solidFill>
                <a:schemeClr val="lt1"/>
              </a:solidFill>
              <a:latin typeface="微软雅黑 Light" panose="020B0502040204020203" pitchFamily="34" charset="-122"/>
              <a:ea typeface="微软雅黑 Light" panose="020B0502040204020203" pitchFamily="34" charset="-122"/>
            </a:endParaRPr>
          </a:p>
        </p:txBody>
      </p:sp>
      <p:sp>
        <p:nvSpPr>
          <p:cNvPr id="14413" name="PA_任意多边形 77"/>
          <p:cNvSpPr>
            <a:spLocks noEditPoints="1"/>
          </p:cNvSpPr>
          <p:nvPr>
            <p:custDataLst>
              <p:tags r:id="rId14"/>
            </p:custDataLst>
          </p:nvPr>
        </p:nvSpPr>
        <p:spPr bwMode="auto">
          <a:xfrm>
            <a:off x="3332233" y="1008035"/>
            <a:ext cx="384625" cy="359282"/>
          </a:xfrm>
          <a:custGeom>
            <a:avLst/>
            <a:gdLst>
              <a:gd name="T0" fmla="*/ 27 w 166"/>
              <a:gd name="T1" fmla="*/ 100 h 155"/>
              <a:gd name="T2" fmla="*/ 23 w 166"/>
              <a:gd name="T3" fmla="*/ 90 h 155"/>
              <a:gd name="T4" fmla="*/ 20 w 166"/>
              <a:gd name="T5" fmla="*/ 23 h 155"/>
              <a:gd name="T6" fmla="*/ 50 w 166"/>
              <a:gd name="T7" fmla="*/ 26 h 155"/>
              <a:gd name="T8" fmla="*/ 50 w 166"/>
              <a:gd name="T9" fmla="*/ 0 h 155"/>
              <a:gd name="T10" fmla="*/ 114 w 166"/>
              <a:gd name="T11" fmla="*/ 26 h 155"/>
              <a:gd name="T12" fmla="*/ 119 w 166"/>
              <a:gd name="T13" fmla="*/ 30 h 155"/>
              <a:gd name="T14" fmla="*/ 166 w 166"/>
              <a:gd name="T15" fmla="*/ 80 h 155"/>
              <a:gd name="T16" fmla="*/ 139 w 166"/>
              <a:gd name="T17" fmla="*/ 95 h 155"/>
              <a:gd name="T18" fmla="*/ 155 w 166"/>
              <a:gd name="T19" fmla="*/ 117 h 155"/>
              <a:gd name="T20" fmla="*/ 89 w 166"/>
              <a:gd name="T21" fmla="*/ 134 h 155"/>
              <a:gd name="T22" fmla="*/ 82 w 166"/>
              <a:gd name="T23" fmla="*/ 135 h 155"/>
              <a:gd name="T24" fmla="*/ 80 w 166"/>
              <a:gd name="T25" fmla="*/ 135 h 155"/>
              <a:gd name="T26" fmla="*/ 13 w 166"/>
              <a:gd name="T27" fmla="*/ 118 h 155"/>
              <a:gd name="T28" fmla="*/ 36 w 166"/>
              <a:gd name="T29" fmla="*/ 79 h 155"/>
              <a:gd name="T30" fmla="*/ 42 w 166"/>
              <a:gd name="T31" fmla="*/ 97 h 155"/>
              <a:gd name="T32" fmla="*/ 44 w 166"/>
              <a:gd name="T33" fmla="*/ 101 h 155"/>
              <a:gd name="T34" fmla="*/ 61 w 166"/>
              <a:gd name="T35" fmla="*/ 135 h 155"/>
              <a:gd name="T36" fmla="*/ 77 w 166"/>
              <a:gd name="T37" fmla="*/ 120 h 155"/>
              <a:gd name="T38" fmla="*/ 82 w 166"/>
              <a:gd name="T39" fmla="*/ 120 h 155"/>
              <a:gd name="T40" fmla="*/ 91 w 166"/>
              <a:gd name="T41" fmla="*/ 119 h 155"/>
              <a:gd name="T42" fmla="*/ 107 w 166"/>
              <a:gd name="T43" fmla="*/ 133 h 155"/>
              <a:gd name="T44" fmla="*/ 122 w 166"/>
              <a:gd name="T45" fmla="*/ 97 h 155"/>
              <a:gd name="T46" fmla="*/ 127 w 166"/>
              <a:gd name="T47" fmla="*/ 82 h 155"/>
              <a:gd name="T48" fmla="*/ 128 w 166"/>
              <a:gd name="T49" fmla="*/ 77 h 155"/>
              <a:gd name="T50" fmla="*/ 137 w 166"/>
              <a:gd name="T51" fmla="*/ 39 h 155"/>
              <a:gd name="T52" fmla="*/ 113 w 166"/>
              <a:gd name="T53" fmla="*/ 43 h 155"/>
              <a:gd name="T54" fmla="*/ 103 w 166"/>
              <a:gd name="T55" fmla="*/ 37 h 155"/>
              <a:gd name="T56" fmla="*/ 99 w 166"/>
              <a:gd name="T57" fmla="*/ 14 h 155"/>
              <a:gd name="T58" fmla="*/ 65 w 166"/>
              <a:gd name="T59" fmla="*/ 34 h 155"/>
              <a:gd name="T60" fmla="*/ 50 w 166"/>
              <a:gd name="T61" fmla="*/ 44 h 155"/>
              <a:gd name="T62" fmla="*/ 47 w 166"/>
              <a:gd name="T63" fmla="*/ 47 h 155"/>
              <a:gd name="T64" fmla="*/ 19 w 166"/>
              <a:gd name="T65" fmla="*/ 73 h 155"/>
              <a:gd name="T66" fmla="*/ 83 w 166"/>
              <a:gd name="T67" fmla="*/ 50 h 155"/>
              <a:gd name="T68" fmla="*/ 110 w 166"/>
              <a:gd name="T69" fmla="*/ 75 h 155"/>
              <a:gd name="T70" fmla="*/ 83 w 166"/>
              <a:gd name="T71" fmla="*/ 101 h 155"/>
              <a:gd name="T72" fmla="*/ 83 w 166"/>
              <a:gd name="T73" fmla="*/ 94 h 155"/>
              <a:gd name="T74" fmla="*/ 95 w 166"/>
              <a:gd name="T75" fmla="*/ 75 h 155"/>
              <a:gd name="T76" fmla="*/ 83 w 166"/>
              <a:gd name="T77" fmla="*/ 64 h 155"/>
              <a:gd name="T78" fmla="*/ 72 w 166"/>
              <a:gd name="T79" fmla="*/ 75 h 155"/>
              <a:gd name="T80" fmla="*/ 83 w 166"/>
              <a:gd name="T81" fmla="*/ 87 h 155"/>
              <a:gd name="T82" fmla="*/ 83 w 166"/>
              <a:gd name="T83" fmla="*/ 94 h 155"/>
              <a:gd name="T84" fmla="*/ 57 w 166"/>
              <a:gd name="T85" fmla="*/ 75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6" h="155">
                <a:moveTo>
                  <a:pt x="13" y="118"/>
                </a:moveTo>
                <a:cubicBezTo>
                  <a:pt x="27" y="100"/>
                  <a:pt x="27" y="100"/>
                  <a:pt x="27" y="100"/>
                </a:cubicBezTo>
                <a:cubicBezTo>
                  <a:pt x="25" y="97"/>
                  <a:pt x="24" y="93"/>
                  <a:pt x="23" y="90"/>
                </a:cubicBezTo>
                <a:cubicBezTo>
                  <a:pt x="23" y="90"/>
                  <a:pt x="23" y="90"/>
                  <a:pt x="23" y="90"/>
                </a:cubicBezTo>
                <a:cubicBezTo>
                  <a:pt x="0" y="82"/>
                  <a:pt x="0" y="82"/>
                  <a:pt x="0" y="82"/>
                </a:cubicBezTo>
                <a:cubicBezTo>
                  <a:pt x="20" y="23"/>
                  <a:pt x="20" y="23"/>
                  <a:pt x="20" y="23"/>
                </a:cubicBezTo>
                <a:cubicBezTo>
                  <a:pt x="43" y="31"/>
                  <a:pt x="43" y="31"/>
                  <a:pt x="43" y="31"/>
                </a:cubicBezTo>
                <a:cubicBezTo>
                  <a:pt x="45" y="29"/>
                  <a:pt x="48" y="27"/>
                  <a:pt x="50" y="26"/>
                </a:cubicBezTo>
                <a:cubicBezTo>
                  <a:pt x="50" y="26"/>
                  <a:pt x="50" y="26"/>
                  <a:pt x="50" y="26"/>
                </a:cubicBezTo>
                <a:cubicBezTo>
                  <a:pt x="50" y="0"/>
                  <a:pt x="50" y="0"/>
                  <a:pt x="50" y="0"/>
                </a:cubicBezTo>
                <a:cubicBezTo>
                  <a:pt x="114" y="0"/>
                  <a:pt x="114" y="0"/>
                  <a:pt x="114" y="0"/>
                </a:cubicBezTo>
                <a:cubicBezTo>
                  <a:pt x="114" y="26"/>
                  <a:pt x="114" y="26"/>
                  <a:pt x="114" y="26"/>
                </a:cubicBezTo>
                <a:cubicBezTo>
                  <a:pt x="116" y="27"/>
                  <a:pt x="118" y="28"/>
                  <a:pt x="119" y="30"/>
                </a:cubicBezTo>
                <a:cubicBezTo>
                  <a:pt x="119" y="30"/>
                  <a:pt x="119" y="30"/>
                  <a:pt x="119" y="30"/>
                </a:cubicBezTo>
                <a:cubicBezTo>
                  <a:pt x="146" y="21"/>
                  <a:pt x="146" y="21"/>
                  <a:pt x="146" y="21"/>
                </a:cubicBezTo>
                <a:cubicBezTo>
                  <a:pt x="166" y="80"/>
                  <a:pt x="166" y="80"/>
                  <a:pt x="166" y="80"/>
                </a:cubicBezTo>
                <a:cubicBezTo>
                  <a:pt x="141" y="88"/>
                  <a:pt x="141" y="88"/>
                  <a:pt x="141" y="88"/>
                </a:cubicBezTo>
                <a:cubicBezTo>
                  <a:pt x="140" y="91"/>
                  <a:pt x="140" y="93"/>
                  <a:pt x="139" y="95"/>
                </a:cubicBezTo>
                <a:cubicBezTo>
                  <a:pt x="139" y="95"/>
                  <a:pt x="139" y="95"/>
                  <a:pt x="139" y="95"/>
                </a:cubicBezTo>
                <a:cubicBezTo>
                  <a:pt x="155" y="117"/>
                  <a:pt x="155" y="117"/>
                  <a:pt x="155" y="117"/>
                </a:cubicBezTo>
                <a:cubicBezTo>
                  <a:pt x="104" y="154"/>
                  <a:pt x="104" y="154"/>
                  <a:pt x="104" y="154"/>
                </a:cubicBezTo>
                <a:cubicBezTo>
                  <a:pt x="89" y="134"/>
                  <a:pt x="89" y="134"/>
                  <a:pt x="89" y="134"/>
                </a:cubicBezTo>
                <a:cubicBezTo>
                  <a:pt x="87" y="135"/>
                  <a:pt x="84" y="135"/>
                  <a:pt x="82" y="135"/>
                </a:cubicBezTo>
                <a:cubicBezTo>
                  <a:pt x="82" y="135"/>
                  <a:pt x="82" y="135"/>
                  <a:pt x="82" y="135"/>
                </a:cubicBezTo>
                <a:cubicBezTo>
                  <a:pt x="81" y="135"/>
                  <a:pt x="81" y="135"/>
                  <a:pt x="80" y="135"/>
                </a:cubicBezTo>
                <a:cubicBezTo>
                  <a:pt x="80" y="135"/>
                  <a:pt x="80" y="135"/>
                  <a:pt x="80" y="135"/>
                </a:cubicBezTo>
                <a:cubicBezTo>
                  <a:pt x="65" y="155"/>
                  <a:pt x="65" y="155"/>
                  <a:pt x="65" y="155"/>
                </a:cubicBezTo>
                <a:cubicBezTo>
                  <a:pt x="13" y="118"/>
                  <a:pt x="13" y="118"/>
                  <a:pt x="13" y="118"/>
                </a:cubicBezTo>
                <a:close/>
                <a:moveTo>
                  <a:pt x="19" y="73"/>
                </a:moveTo>
                <a:cubicBezTo>
                  <a:pt x="36" y="79"/>
                  <a:pt x="36" y="79"/>
                  <a:pt x="36" y="79"/>
                </a:cubicBezTo>
                <a:cubicBezTo>
                  <a:pt x="37" y="83"/>
                  <a:pt x="37" y="83"/>
                  <a:pt x="37" y="83"/>
                </a:cubicBezTo>
                <a:cubicBezTo>
                  <a:pt x="38" y="88"/>
                  <a:pt x="40" y="93"/>
                  <a:pt x="42" y="97"/>
                </a:cubicBezTo>
                <a:cubicBezTo>
                  <a:pt x="42" y="97"/>
                  <a:pt x="42" y="97"/>
                  <a:pt x="42" y="97"/>
                </a:cubicBezTo>
                <a:cubicBezTo>
                  <a:pt x="44" y="101"/>
                  <a:pt x="44" y="101"/>
                  <a:pt x="44" y="101"/>
                </a:cubicBezTo>
                <a:cubicBezTo>
                  <a:pt x="34" y="115"/>
                  <a:pt x="34" y="115"/>
                  <a:pt x="34" y="115"/>
                </a:cubicBezTo>
                <a:cubicBezTo>
                  <a:pt x="61" y="135"/>
                  <a:pt x="61" y="135"/>
                  <a:pt x="61" y="135"/>
                </a:cubicBezTo>
                <a:cubicBezTo>
                  <a:pt x="73" y="120"/>
                  <a:pt x="73" y="120"/>
                  <a:pt x="73" y="120"/>
                </a:cubicBezTo>
                <a:cubicBezTo>
                  <a:pt x="77" y="120"/>
                  <a:pt x="77" y="120"/>
                  <a:pt x="77" y="120"/>
                </a:cubicBezTo>
                <a:cubicBezTo>
                  <a:pt x="79" y="120"/>
                  <a:pt x="80" y="120"/>
                  <a:pt x="82" y="120"/>
                </a:cubicBezTo>
                <a:cubicBezTo>
                  <a:pt x="82" y="120"/>
                  <a:pt x="82" y="120"/>
                  <a:pt x="82" y="120"/>
                </a:cubicBezTo>
                <a:cubicBezTo>
                  <a:pt x="85" y="120"/>
                  <a:pt x="88" y="120"/>
                  <a:pt x="91" y="119"/>
                </a:cubicBezTo>
                <a:cubicBezTo>
                  <a:pt x="91" y="119"/>
                  <a:pt x="91" y="119"/>
                  <a:pt x="91" y="119"/>
                </a:cubicBezTo>
                <a:cubicBezTo>
                  <a:pt x="96" y="118"/>
                  <a:pt x="96" y="118"/>
                  <a:pt x="96" y="118"/>
                </a:cubicBezTo>
                <a:cubicBezTo>
                  <a:pt x="107" y="133"/>
                  <a:pt x="107" y="133"/>
                  <a:pt x="107" y="133"/>
                </a:cubicBezTo>
                <a:cubicBezTo>
                  <a:pt x="135" y="114"/>
                  <a:pt x="135" y="114"/>
                  <a:pt x="135" y="114"/>
                </a:cubicBezTo>
                <a:cubicBezTo>
                  <a:pt x="122" y="97"/>
                  <a:pt x="122" y="97"/>
                  <a:pt x="122" y="97"/>
                </a:cubicBezTo>
                <a:cubicBezTo>
                  <a:pt x="124" y="93"/>
                  <a:pt x="124" y="93"/>
                  <a:pt x="124" y="93"/>
                </a:cubicBezTo>
                <a:cubicBezTo>
                  <a:pt x="125" y="90"/>
                  <a:pt x="126" y="86"/>
                  <a:pt x="127" y="82"/>
                </a:cubicBezTo>
                <a:cubicBezTo>
                  <a:pt x="127" y="82"/>
                  <a:pt x="127" y="82"/>
                  <a:pt x="127" y="82"/>
                </a:cubicBezTo>
                <a:cubicBezTo>
                  <a:pt x="128" y="77"/>
                  <a:pt x="128" y="77"/>
                  <a:pt x="128" y="77"/>
                </a:cubicBezTo>
                <a:cubicBezTo>
                  <a:pt x="147" y="71"/>
                  <a:pt x="147" y="71"/>
                  <a:pt x="147" y="71"/>
                </a:cubicBezTo>
                <a:cubicBezTo>
                  <a:pt x="137" y="39"/>
                  <a:pt x="137" y="39"/>
                  <a:pt x="137" y="39"/>
                </a:cubicBezTo>
                <a:cubicBezTo>
                  <a:pt x="116" y="46"/>
                  <a:pt x="116" y="46"/>
                  <a:pt x="116" y="46"/>
                </a:cubicBezTo>
                <a:cubicBezTo>
                  <a:pt x="113" y="43"/>
                  <a:pt x="113" y="43"/>
                  <a:pt x="113" y="43"/>
                </a:cubicBezTo>
                <a:cubicBezTo>
                  <a:pt x="110" y="41"/>
                  <a:pt x="107" y="38"/>
                  <a:pt x="103" y="37"/>
                </a:cubicBezTo>
                <a:cubicBezTo>
                  <a:pt x="103" y="37"/>
                  <a:pt x="103" y="37"/>
                  <a:pt x="103" y="37"/>
                </a:cubicBezTo>
                <a:cubicBezTo>
                  <a:pt x="99" y="35"/>
                  <a:pt x="99" y="35"/>
                  <a:pt x="99" y="35"/>
                </a:cubicBezTo>
                <a:cubicBezTo>
                  <a:pt x="99" y="14"/>
                  <a:pt x="99" y="14"/>
                  <a:pt x="99" y="14"/>
                </a:cubicBezTo>
                <a:cubicBezTo>
                  <a:pt x="65" y="14"/>
                  <a:pt x="65" y="14"/>
                  <a:pt x="65" y="14"/>
                </a:cubicBezTo>
                <a:cubicBezTo>
                  <a:pt x="65" y="34"/>
                  <a:pt x="65" y="34"/>
                  <a:pt x="65" y="34"/>
                </a:cubicBezTo>
                <a:cubicBezTo>
                  <a:pt x="61" y="36"/>
                  <a:pt x="61" y="36"/>
                  <a:pt x="61" y="36"/>
                </a:cubicBezTo>
                <a:cubicBezTo>
                  <a:pt x="57" y="38"/>
                  <a:pt x="53" y="41"/>
                  <a:pt x="50" y="44"/>
                </a:cubicBezTo>
                <a:cubicBezTo>
                  <a:pt x="50" y="44"/>
                  <a:pt x="50" y="44"/>
                  <a:pt x="50" y="44"/>
                </a:cubicBezTo>
                <a:cubicBezTo>
                  <a:pt x="47" y="47"/>
                  <a:pt x="47" y="47"/>
                  <a:pt x="47" y="47"/>
                </a:cubicBezTo>
                <a:cubicBezTo>
                  <a:pt x="29" y="41"/>
                  <a:pt x="29" y="41"/>
                  <a:pt x="29" y="41"/>
                </a:cubicBezTo>
                <a:cubicBezTo>
                  <a:pt x="19" y="73"/>
                  <a:pt x="19" y="73"/>
                  <a:pt x="19" y="73"/>
                </a:cubicBezTo>
                <a:close/>
                <a:moveTo>
                  <a:pt x="57" y="75"/>
                </a:moveTo>
                <a:cubicBezTo>
                  <a:pt x="57" y="61"/>
                  <a:pt x="69" y="50"/>
                  <a:pt x="83" y="50"/>
                </a:cubicBezTo>
                <a:cubicBezTo>
                  <a:pt x="83" y="50"/>
                  <a:pt x="83" y="50"/>
                  <a:pt x="83" y="50"/>
                </a:cubicBezTo>
                <a:cubicBezTo>
                  <a:pt x="98" y="50"/>
                  <a:pt x="110" y="61"/>
                  <a:pt x="110" y="75"/>
                </a:cubicBezTo>
                <a:cubicBezTo>
                  <a:pt x="110" y="75"/>
                  <a:pt x="110" y="75"/>
                  <a:pt x="110" y="75"/>
                </a:cubicBezTo>
                <a:cubicBezTo>
                  <a:pt x="110" y="90"/>
                  <a:pt x="98" y="101"/>
                  <a:pt x="83" y="101"/>
                </a:cubicBezTo>
                <a:cubicBezTo>
                  <a:pt x="83" y="101"/>
                  <a:pt x="83" y="101"/>
                  <a:pt x="83" y="101"/>
                </a:cubicBezTo>
                <a:cubicBezTo>
                  <a:pt x="83" y="94"/>
                  <a:pt x="83" y="94"/>
                  <a:pt x="83" y="94"/>
                </a:cubicBezTo>
                <a:cubicBezTo>
                  <a:pt x="83" y="87"/>
                  <a:pt x="83" y="87"/>
                  <a:pt x="83" y="87"/>
                </a:cubicBezTo>
                <a:cubicBezTo>
                  <a:pt x="90" y="87"/>
                  <a:pt x="95" y="82"/>
                  <a:pt x="95" y="75"/>
                </a:cubicBezTo>
                <a:cubicBezTo>
                  <a:pt x="95" y="75"/>
                  <a:pt x="95" y="75"/>
                  <a:pt x="95" y="75"/>
                </a:cubicBezTo>
                <a:cubicBezTo>
                  <a:pt x="95" y="69"/>
                  <a:pt x="90" y="64"/>
                  <a:pt x="83" y="64"/>
                </a:cubicBezTo>
                <a:cubicBezTo>
                  <a:pt x="83" y="64"/>
                  <a:pt x="83" y="64"/>
                  <a:pt x="83" y="64"/>
                </a:cubicBezTo>
                <a:cubicBezTo>
                  <a:pt x="77" y="64"/>
                  <a:pt x="72" y="69"/>
                  <a:pt x="72" y="75"/>
                </a:cubicBezTo>
                <a:cubicBezTo>
                  <a:pt x="72" y="75"/>
                  <a:pt x="72" y="75"/>
                  <a:pt x="72" y="75"/>
                </a:cubicBezTo>
                <a:cubicBezTo>
                  <a:pt x="72" y="82"/>
                  <a:pt x="77" y="87"/>
                  <a:pt x="83" y="87"/>
                </a:cubicBezTo>
                <a:cubicBezTo>
                  <a:pt x="83" y="87"/>
                  <a:pt x="83" y="87"/>
                  <a:pt x="83" y="87"/>
                </a:cubicBezTo>
                <a:cubicBezTo>
                  <a:pt x="83" y="94"/>
                  <a:pt x="83" y="94"/>
                  <a:pt x="83" y="94"/>
                </a:cubicBezTo>
                <a:cubicBezTo>
                  <a:pt x="83" y="101"/>
                  <a:pt x="83" y="101"/>
                  <a:pt x="83" y="101"/>
                </a:cubicBezTo>
                <a:cubicBezTo>
                  <a:pt x="69" y="101"/>
                  <a:pt x="57" y="90"/>
                  <a:pt x="57" y="7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073742852" name="文本框 2"/>
          <p:cNvSpPr txBox="1"/>
          <p:nvPr/>
        </p:nvSpPr>
        <p:spPr>
          <a:xfrm>
            <a:off x="384175" y="2303780"/>
            <a:ext cx="1971675" cy="2686050"/>
          </a:xfrm>
          <a:prstGeom prst="rect">
            <a:avLst/>
          </a:prstGeom>
          <a:solidFill>
            <a:srgbClr val="FFFFFF"/>
          </a:solidFill>
          <a:ln w="9525" cap="flat" cmpd="sng">
            <a:solidFill>
              <a:srgbClr val="000000"/>
            </a:solidFill>
            <a:prstDash val="solid"/>
            <a:miter/>
            <a:headEnd type="none" w="med" len="med"/>
            <a:tailEnd type="none" w="med" len="med"/>
          </a:ln>
        </p:spPr>
        <p:txBody>
          <a:bodyPr wrap="square"/>
          <a:lstStyle/>
          <a:p>
            <a:r>
              <a:rPr lang="zh-CN" altLang="en-US" sz="1200">
                <a:latin typeface="微软雅黑" panose="020B0503020204020204" pitchFamily="34" charset="-122"/>
                <a:ea typeface="微软雅黑" panose="020B0503020204020204" pitchFamily="34" charset="-122"/>
                <a:cs typeface="微软雅黑" panose="020B0503020204020204" pitchFamily="34" charset="-122"/>
              </a:rPr>
              <a:t>演示：选择地点，输入相关信息，进行创建。</a:t>
            </a:r>
          </a:p>
          <a:p>
            <a:r>
              <a:rPr lang="zh-CN" altLang="en-US" sz="1200">
                <a:latin typeface="微软雅黑" panose="020B0503020204020204" pitchFamily="34" charset="-122"/>
                <a:ea typeface="微软雅黑" panose="020B0503020204020204" pitchFamily="34" charset="-122"/>
                <a:cs typeface="微软雅黑" panose="020B0503020204020204" pitchFamily="34" charset="-122"/>
              </a:rPr>
              <a:t>测试：使用另一个用户查看相关地图区域是否存在公告气泡，开发人员审查数据库，查看是否存在该公告的相关信息。</a:t>
            </a:r>
          </a:p>
          <a:p>
            <a:r>
              <a:rPr lang="zh-CN" altLang="en-US" sz="1200">
                <a:latin typeface="微软雅黑" panose="020B0503020204020204" pitchFamily="34" charset="-122"/>
                <a:ea typeface="微软雅黑" panose="020B0503020204020204" pitchFamily="34" charset="-122"/>
                <a:cs typeface="微软雅黑" panose="020B0503020204020204" pitchFamily="34" charset="-122"/>
              </a:rPr>
              <a:t>分析：根据其数据的内容，以及地图公告气泡显示位置进行分析。</a:t>
            </a:r>
          </a:p>
          <a:p>
            <a:r>
              <a:rPr lang="zh-CN" altLang="en-US" sz="1200">
                <a:latin typeface="微软雅黑" panose="020B0503020204020204" pitchFamily="34" charset="-122"/>
                <a:ea typeface="微软雅黑" panose="020B0503020204020204" pitchFamily="34" charset="-122"/>
                <a:cs typeface="微软雅黑" panose="020B0503020204020204" pitchFamily="34" charset="-122"/>
              </a:rPr>
              <a:t>审查：对齐出错部分，细化到相应子系统，查看对应代码与接口。</a:t>
            </a:r>
          </a:p>
          <a:p>
            <a:endParaRPr lang="zh-CN" altLang="en-US" sz="12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073742854" name="文本框 2"/>
          <p:cNvSpPr txBox="1"/>
          <p:nvPr/>
        </p:nvSpPr>
        <p:spPr>
          <a:xfrm>
            <a:off x="2634615" y="2303780"/>
            <a:ext cx="1835785" cy="2686050"/>
          </a:xfrm>
          <a:prstGeom prst="rect">
            <a:avLst/>
          </a:prstGeom>
          <a:solidFill>
            <a:srgbClr val="FFFFFF"/>
          </a:solidFill>
          <a:ln w="9525" cap="flat" cmpd="sng">
            <a:solidFill>
              <a:srgbClr val="000000"/>
            </a:solidFill>
            <a:prstDash val="solid"/>
            <a:miter/>
            <a:headEnd type="none" w="med" len="med"/>
            <a:tailEnd type="none" w="med" len="med"/>
          </a:ln>
        </p:spPr>
        <p:txBody>
          <a:bodyPr wrap="square"/>
          <a:lstStyle/>
          <a:p>
            <a:r>
              <a:rPr lang="zh-CN" altLang="en-US" sz="1200">
                <a:latin typeface="微软雅黑" panose="020B0503020204020204" pitchFamily="34" charset="-122"/>
                <a:ea typeface="微软雅黑" panose="020B0503020204020204" pitchFamily="34" charset="-122"/>
                <a:cs typeface="微软雅黑" panose="020B0503020204020204" pitchFamily="34" charset="-122"/>
              </a:rPr>
              <a:t>演示：选择地图上的公告气泡，进行加入 </a:t>
            </a:r>
          </a:p>
          <a:p>
            <a:r>
              <a:rPr lang="zh-CN" altLang="en-US" sz="1200">
                <a:latin typeface="微软雅黑" panose="020B0503020204020204" pitchFamily="34" charset="-122"/>
                <a:ea typeface="微软雅黑" panose="020B0503020204020204" pitchFamily="34" charset="-122"/>
                <a:cs typeface="微软雅黑" panose="020B0503020204020204" pitchFamily="34" charset="-122"/>
              </a:rPr>
              <a:t>测试：后台数据库查看是否存在该公告，并核对公告相关信息 </a:t>
            </a:r>
          </a:p>
          <a:p>
            <a:r>
              <a:rPr lang="zh-CN" altLang="en-US" sz="1200">
                <a:latin typeface="微软雅黑" panose="020B0503020204020204" pitchFamily="34" charset="-122"/>
                <a:ea typeface="微软雅黑" panose="020B0503020204020204" pitchFamily="34" charset="-122"/>
                <a:cs typeface="微软雅黑" panose="020B0503020204020204" pitchFamily="34" charset="-122"/>
              </a:rPr>
              <a:t>分析：根据其数据的内容进行分析。</a:t>
            </a:r>
          </a:p>
          <a:p>
            <a:r>
              <a:rPr lang="zh-CN" altLang="en-US" sz="1200">
                <a:latin typeface="微软雅黑" panose="020B0503020204020204" pitchFamily="34" charset="-122"/>
                <a:ea typeface="微软雅黑" panose="020B0503020204020204" pitchFamily="34" charset="-122"/>
                <a:cs typeface="微软雅黑" panose="020B0503020204020204" pitchFamily="34" charset="-122"/>
              </a:rPr>
              <a:t>审查：对齐出错部分，细化到相应子系统，查看对应代码与接口。</a:t>
            </a:r>
          </a:p>
          <a:p>
            <a:endParaRPr lang="zh-CN" altLang="en-US" sz="1200">
              <a:latin typeface="微软雅黑" panose="020B0503020204020204" pitchFamily="34" charset="-122"/>
              <a:ea typeface="微软雅黑" panose="020B0503020204020204" pitchFamily="34" charset="-122"/>
              <a:cs typeface="微软雅黑" panose="020B0503020204020204" pitchFamily="34" charset="-122"/>
            </a:endParaRPr>
          </a:p>
          <a:p>
            <a:endParaRPr lang="zh-CN" altLang="en-US" sz="12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073742855" name="文本框 2"/>
          <p:cNvSpPr txBox="1"/>
          <p:nvPr/>
        </p:nvSpPr>
        <p:spPr>
          <a:xfrm>
            <a:off x="4740275" y="2303780"/>
            <a:ext cx="1998345" cy="2685415"/>
          </a:xfrm>
          <a:prstGeom prst="rect">
            <a:avLst/>
          </a:prstGeom>
          <a:solidFill>
            <a:srgbClr val="FFFFFF"/>
          </a:solidFill>
          <a:ln w="9525" cap="flat" cmpd="sng">
            <a:solidFill>
              <a:srgbClr val="000000"/>
            </a:solidFill>
            <a:prstDash val="solid"/>
            <a:miter/>
            <a:headEnd type="none" w="med" len="med"/>
            <a:tailEnd type="none" w="med" len="med"/>
          </a:ln>
        </p:spPr>
        <p:txBody>
          <a:bodyPr wrap="square"/>
          <a:lstStyle/>
          <a:p>
            <a:r>
              <a:rPr lang="zh-CN" altLang="en-US" sz="1200">
                <a:latin typeface="微软雅黑" panose="020B0503020204020204" pitchFamily="34" charset="-122"/>
                <a:ea typeface="微软雅黑" panose="020B0503020204020204" pitchFamily="34" charset="-122"/>
                <a:cs typeface="微软雅黑" panose="020B0503020204020204" pitchFamily="34" charset="-122"/>
              </a:rPr>
              <a:t>演示：进行相关个人信息的输入，同时建立公告</a:t>
            </a:r>
          </a:p>
          <a:p>
            <a:r>
              <a:rPr lang="zh-CN" altLang="en-US" sz="1200">
                <a:latin typeface="微软雅黑" panose="020B0503020204020204" pitchFamily="34" charset="-122"/>
                <a:ea typeface="微软雅黑" panose="020B0503020204020204" pitchFamily="34" charset="-122"/>
                <a:cs typeface="微软雅黑" panose="020B0503020204020204" pitchFamily="34" charset="-122"/>
              </a:rPr>
              <a:t>测试：后台数据库查看核对个人信息，同时另一账户加入本账户公告，确认是否能查看相关信息</a:t>
            </a:r>
          </a:p>
          <a:p>
            <a:r>
              <a:rPr lang="zh-CN" altLang="en-US" sz="1200">
                <a:latin typeface="微软雅黑" panose="020B0503020204020204" pitchFamily="34" charset="-122"/>
                <a:ea typeface="微软雅黑" panose="020B0503020204020204" pitchFamily="34" charset="-122"/>
                <a:cs typeface="微软雅黑" panose="020B0503020204020204" pitchFamily="34" charset="-122"/>
              </a:rPr>
              <a:t>分析：根据其数据的内容进行分析。</a:t>
            </a:r>
          </a:p>
          <a:p>
            <a:r>
              <a:rPr lang="zh-CN" altLang="en-US" sz="1200">
                <a:latin typeface="微软雅黑" panose="020B0503020204020204" pitchFamily="34" charset="-122"/>
                <a:ea typeface="微软雅黑" panose="020B0503020204020204" pitchFamily="34" charset="-122"/>
                <a:cs typeface="微软雅黑" panose="020B0503020204020204" pitchFamily="34" charset="-122"/>
              </a:rPr>
              <a:t>审查：对齐出错部分，细化到相应子系统，查看对应代码与接口。</a:t>
            </a:r>
          </a:p>
          <a:p>
            <a:endParaRPr lang="zh-CN" altLang="en-US" sz="1200">
              <a:latin typeface="微软雅黑" panose="020B0503020204020204" pitchFamily="34" charset="-122"/>
              <a:ea typeface="微软雅黑" panose="020B0503020204020204" pitchFamily="34" charset="-122"/>
              <a:cs typeface="微软雅黑" panose="020B0503020204020204" pitchFamily="34" charset="-122"/>
            </a:endParaRPr>
          </a:p>
          <a:p>
            <a:endParaRPr lang="zh-CN" altLang="en-US" sz="12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 name="PA_文本框 5"/>
          <p:cNvSpPr txBox="1">
            <a:spLocks noChangeArrowheads="1"/>
          </p:cNvSpPr>
          <p:nvPr>
            <p:custDataLst>
              <p:tags r:id="rId15"/>
            </p:custDataLst>
          </p:nvPr>
        </p:nvSpPr>
        <p:spPr bwMode="auto">
          <a:xfrm>
            <a:off x="1023039" y="1924841"/>
            <a:ext cx="792480" cy="2755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buFont typeface="Arial" panose="020B0604020202020204" pitchFamily="34" charset="0"/>
              <a:buNone/>
            </a:pPr>
            <a:r>
              <a:rPr lang="en-US" altLang="zh-CN" sz="1200" dirty="0">
                <a:solidFill>
                  <a:schemeClr val="bg1">
                    <a:lumMod val="50000"/>
                  </a:schemeClr>
                </a:solidFill>
                <a:latin typeface="微软雅黑 Light" panose="020B0502040204020203" pitchFamily="34" charset="-122"/>
                <a:ea typeface="微软雅黑 Light" panose="020B0502040204020203" pitchFamily="34" charset="-122"/>
              </a:rPr>
              <a:t>创建公告</a:t>
            </a:r>
          </a:p>
        </p:txBody>
      </p:sp>
      <p:sp>
        <p:nvSpPr>
          <p:cNvPr id="3" name="PA_文本框 5"/>
          <p:cNvSpPr txBox="1">
            <a:spLocks noChangeArrowheads="1"/>
          </p:cNvSpPr>
          <p:nvPr>
            <p:custDataLst>
              <p:tags r:id="rId16"/>
            </p:custDataLst>
          </p:nvPr>
        </p:nvSpPr>
        <p:spPr bwMode="auto">
          <a:xfrm>
            <a:off x="3109014" y="1924841"/>
            <a:ext cx="792480" cy="2755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anose="020B0604020202020204" pitchFamily="34" charset="0"/>
              <a:buNone/>
            </a:pPr>
            <a:r>
              <a:rPr lang="zh-CN" altLang="en-US" sz="1200" dirty="0">
                <a:solidFill>
                  <a:schemeClr val="bg1">
                    <a:lumMod val="50000"/>
                  </a:schemeClr>
                </a:solidFill>
                <a:latin typeface="微软雅黑 Light" panose="020B0502040204020203" pitchFamily="34" charset="-122"/>
                <a:ea typeface="微软雅黑 Light" panose="020B0502040204020203" pitchFamily="34" charset="-122"/>
              </a:rPr>
              <a:t>加入公告</a:t>
            </a:r>
          </a:p>
        </p:txBody>
      </p:sp>
      <p:sp>
        <p:nvSpPr>
          <p:cNvPr id="4" name="PA_文本框 5"/>
          <p:cNvSpPr txBox="1">
            <a:spLocks noChangeArrowheads="1"/>
          </p:cNvSpPr>
          <p:nvPr>
            <p:custDataLst>
              <p:tags r:id="rId17"/>
            </p:custDataLst>
          </p:nvPr>
        </p:nvSpPr>
        <p:spPr bwMode="auto">
          <a:xfrm>
            <a:off x="7453049" y="1913411"/>
            <a:ext cx="487680" cy="2755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anose="020B0604020202020204" pitchFamily="34" charset="0"/>
              <a:buNone/>
            </a:pPr>
            <a:r>
              <a:rPr lang="zh-CN" altLang="en-US" sz="1200" dirty="0">
                <a:solidFill>
                  <a:schemeClr val="bg1">
                    <a:lumMod val="50000"/>
                  </a:schemeClr>
                </a:solidFill>
                <a:latin typeface="微软雅黑 Light" panose="020B0502040204020203" pitchFamily="34" charset="-122"/>
                <a:ea typeface="微软雅黑 Light" panose="020B0502040204020203" pitchFamily="34" charset="-122"/>
              </a:rPr>
              <a:t>评价</a:t>
            </a:r>
          </a:p>
        </p:txBody>
      </p:sp>
      <p:sp>
        <p:nvSpPr>
          <p:cNvPr id="5" name="PA_文本框 5"/>
          <p:cNvSpPr txBox="1">
            <a:spLocks noChangeArrowheads="1"/>
          </p:cNvSpPr>
          <p:nvPr>
            <p:custDataLst>
              <p:tags r:id="rId18"/>
            </p:custDataLst>
          </p:nvPr>
        </p:nvSpPr>
        <p:spPr bwMode="auto">
          <a:xfrm>
            <a:off x="5147364" y="1924841"/>
            <a:ext cx="1097280" cy="2755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buFont typeface="Arial" panose="020B0604020202020204" pitchFamily="34" charset="0"/>
              <a:buNone/>
            </a:pPr>
            <a:r>
              <a:rPr lang="zh-CN" altLang="en-US" sz="1200" dirty="0">
                <a:solidFill>
                  <a:schemeClr val="bg1">
                    <a:lumMod val="50000"/>
                  </a:schemeClr>
                </a:solidFill>
                <a:latin typeface="微软雅黑 Light" panose="020B0502040204020203" pitchFamily="34" charset="-122"/>
                <a:ea typeface="微软雅黑 Light" panose="020B0502040204020203" pitchFamily="34" charset="-122"/>
              </a:rPr>
              <a:t>个人信息建立</a:t>
            </a:r>
          </a:p>
        </p:txBody>
      </p:sp>
      <p:sp>
        <p:nvSpPr>
          <p:cNvPr id="1073742856" name="文本框 2"/>
          <p:cNvSpPr txBox="1"/>
          <p:nvPr/>
        </p:nvSpPr>
        <p:spPr>
          <a:xfrm>
            <a:off x="7009130" y="2303780"/>
            <a:ext cx="1892935" cy="2685415"/>
          </a:xfrm>
          <a:prstGeom prst="rect">
            <a:avLst/>
          </a:prstGeom>
          <a:solidFill>
            <a:srgbClr val="FFFFFF"/>
          </a:solidFill>
          <a:ln w="9525" cap="flat" cmpd="sng">
            <a:solidFill>
              <a:srgbClr val="000000"/>
            </a:solidFill>
            <a:prstDash val="solid"/>
            <a:miter/>
            <a:headEnd type="none" w="med" len="med"/>
            <a:tailEnd type="none" w="med" len="med"/>
          </a:ln>
        </p:spPr>
        <p:txBody>
          <a:bodyPr wrap="square"/>
          <a:lstStyle/>
          <a:p>
            <a:r>
              <a:rPr lang="zh-CN" altLang="en-US" sz="1200">
                <a:latin typeface="微软雅黑" panose="020B0503020204020204" pitchFamily="34" charset="-122"/>
                <a:ea typeface="微软雅黑" panose="020B0503020204020204" pitchFamily="34" charset="-122"/>
                <a:cs typeface="微软雅黑" panose="020B0503020204020204" pitchFamily="34" charset="-122"/>
              </a:rPr>
              <a:t>演示：完成公告后对另一账号进行评价</a:t>
            </a:r>
          </a:p>
          <a:p>
            <a:r>
              <a:rPr lang="zh-CN" altLang="en-US" sz="1200">
                <a:latin typeface="微软雅黑" panose="020B0503020204020204" pitchFamily="34" charset="-122"/>
                <a:ea typeface="微软雅黑" panose="020B0503020204020204" pitchFamily="34" charset="-122"/>
                <a:cs typeface="微软雅黑" panose="020B0503020204020204" pitchFamily="34" charset="-122"/>
              </a:rPr>
              <a:t>测试：后台数据库查看核对另一账号评价信息 </a:t>
            </a:r>
          </a:p>
          <a:p>
            <a:r>
              <a:rPr lang="zh-CN" altLang="en-US" sz="1200">
                <a:latin typeface="微软雅黑" panose="020B0503020204020204" pitchFamily="34" charset="-122"/>
                <a:ea typeface="微软雅黑" panose="020B0503020204020204" pitchFamily="34" charset="-122"/>
                <a:cs typeface="微软雅黑" panose="020B0503020204020204" pitchFamily="34" charset="-122"/>
              </a:rPr>
              <a:t>分析：根据其数据的内容进行分析。</a:t>
            </a:r>
          </a:p>
          <a:p>
            <a:r>
              <a:rPr lang="zh-CN" altLang="en-US" sz="1200">
                <a:latin typeface="微软雅黑" panose="020B0503020204020204" pitchFamily="34" charset="-122"/>
                <a:ea typeface="微软雅黑" panose="020B0503020204020204" pitchFamily="34" charset="-122"/>
                <a:cs typeface="微软雅黑" panose="020B0503020204020204" pitchFamily="34" charset="-122"/>
              </a:rPr>
              <a:t>审查：对齐出错部分，细化到相应子系统，查看对应代码与接口</a:t>
            </a:r>
          </a:p>
          <a:p>
            <a:endParaRPr lang="zh-CN" altLang="en-US" sz="1200">
              <a:latin typeface="微软雅黑" panose="020B0503020204020204" pitchFamily="34" charset="-122"/>
              <a:ea typeface="微软雅黑" panose="020B0503020204020204" pitchFamily="34" charset="-122"/>
              <a:cs typeface="微软雅黑" panose="020B0503020204020204" pitchFamily="34" charset="-122"/>
            </a:endParaRPr>
          </a:p>
          <a:p>
            <a:endParaRPr lang="zh-CN" altLang="en-US" sz="120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ransition spd="slow" advClick="0" advTm="0">
    <p:wip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PA_淘宝店chenying0907 21"/>
          <p:cNvGrpSpPr/>
          <p:nvPr>
            <p:custDataLst>
              <p:tags r:id="rId1"/>
            </p:custDataLst>
          </p:nvPr>
        </p:nvGrpSpPr>
        <p:grpSpPr>
          <a:xfrm>
            <a:off x="5832473" y="-21235"/>
            <a:ext cx="3311527" cy="5164735"/>
            <a:chOff x="5832473" y="-21235"/>
            <a:chExt cx="3311527" cy="5164735"/>
          </a:xfrm>
        </p:grpSpPr>
        <p:sp>
          <p:nvSpPr>
            <p:cNvPr id="10" name="淘宝店chenying0907 36"/>
            <p:cNvSpPr/>
            <p:nvPr/>
          </p:nvSpPr>
          <p:spPr bwMode="auto">
            <a:xfrm rot="16200000">
              <a:off x="7445263" y="403114"/>
              <a:ext cx="2123086" cy="1274387"/>
            </a:xfrm>
            <a:custGeom>
              <a:avLst/>
              <a:gdLst/>
              <a:ahLst/>
              <a:cxnLst/>
              <a:rect l="l" t="t" r="r" b="b"/>
              <a:pathLst>
                <a:path w="2123086" h="1274387">
                  <a:moveTo>
                    <a:pt x="0" y="252037"/>
                  </a:moveTo>
                  <a:lnTo>
                    <a:pt x="2123086" y="0"/>
                  </a:lnTo>
                  <a:lnTo>
                    <a:pt x="2123086" y="1274387"/>
                  </a:lnTo>
                  <a:lnTo>
                    <a:pt x="1182688" y="1274387"/>
                  </a:lnTo>
                  <a:close/>
                </a:path>
              </a:pathLst>
            </a:custGeom>
            <a:solidFill>
              <a:srgbClr val="E5AAA4"/>
            </a:solidFill>
            <a:ln>
              <a:noFill/>
            </a:ln>
          </p:spPr>
          <p:txBody>
            <a:bodyPr vert="horz" wrap="square" lIns="91440" tIns="45720" rIns="91440" bIns="45720" numCol="1" anchor="t" anchorCtr="0" compatLnSpc="1"/>
            <a:lstStyle/>
            <a:p>
              <a:endParaRPr lang="zh-CN" altLang="en-US"/>
            </a:p>
          </p:txBody>
        </p:sp>
        <p:sp>
          <p:nvSpPr>
            <p:cNvPr id="11" name="淘宝店chenying0907 37"/>
            <p:cNvSpPr/>
            <p:nvPr/>
          </p:nvSpPr>
          <p:spPr bwMode="auto">
            <a:xfrm rot="16200000">
              <a:off x="5568154" y="1183482"/>
              <a:ext cx="3840163" cy="3311525"/>
            </a:xfrm>
            <a:custGeom>
              <a:avLst/>
              <a:gdLst>
                <a:gd name="T0" fmla="*/ 0 w 2419"/>
                <a:gd name="T1" fmla="*/ 0 h 2086"/>
                <a:gd name="T2" fmla="*/ 753 w 2419"/>
                <a:gd name="T3" fmla="*/ 2008 h 2086"/>
                <a:gd name="T4" fmla="*/ 1228 w 2419"/>
                <a:gd name="T5" fmla="*/ 2086 h 2086"/>
                <a:gd name="T6" fmla="*/ 2419 w 2419"/>
                <a:gd name="T7" fmla="*/ 2086 h 2086"/>
                <a:gd name="T8" fmla="*/ 0 w 2419"/>
                <a:gd name="T9" fmla="*/ 0 h 2086"/>
              </a:gdLst>
              <a:ahLst/>
              <a:cxnLst>
                <a:cxn ang="0">
                  <a:pos x="T0" y="T1"/>
                </a:cxn>
                <a:cxn ang="0">
                  <a:pos x="T2" y="T3"/>
                </a:cxn>
                <a:cxn ang="0">
                  <a:pos x="T4" y="T5"/>
                </a:cxn>
                <a:cxn ang="0">
                  <a:pos x="T6" y="T7"/>
                </a:cxn>
                <a:cxn ang="0">
                  <a:pos x="T8" y="T9"/>
                </a:cxn>
              </a:cxnLst>
              <a:rect l="0" t="0" r="r" b="b"/>
              <a:pathLst>
                <a:path w="2419" h="2086">
                  <a:moveTo>
                    <a:pt x="0" y="0"/>
                  </a:moveTo>
                  <a:lnTo>
                    <a:pt x="753" y="2008"/>
                  </a:lnTo>
                  <a:lnTo>
                    <a:pt x="1228" y="2086"/>
                  </a:lnTo>
                  <a:lnTo>
                    <a:pt x="2419" y="2086"/>
                  </a:lnTo>
                  <a:lnTo>
                    <a:pt x="0" y="0"/>
                  </a:lnTo>
                  <a:close/>
                </a:path>
              </a:pathLst>
            </a:custGeom>
            <a:solidFill>
              <a:srgbClr val="F1CFC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 name="淘宝店chenying0907 38"/>
            <p:cNvSpPr/>
            <p:nvPr/>
          </p:nvSpPr>
          <p:spPr bwMode="auto">
            <a:xfrm rot="16200000">
              <a:off x="6636541" y="2759869"/>
              <a:ext cx="1579563" cy="3187700"/>
            </a:xfrm>
            <a:custGeom>
              <a:avLst/>
              <a:gdLst>
                <a:gd name="T0" fmla="*/ 242 w 995"/>
                <a:gd name="T1" fmla="*/ 0 h 2008"/>
                <a:gd name="T2" fmla="*/ 0 w 995"/>
                <a:gd name="T3" fmla="*/ 305 h 2008"/>
                <a:gd name="T4" fmla="*/ 0 w 995"/>
                <a:gd name="T5" fmla="*/ 1845 h 2008"/>
                <a:gd name="T6" fmla="*/ 995 w 995"/>
                <a:gd name="T7" fmla="*/ 2008 h 2008"/>
                <a:gd name="T8" fmla="*/ 242 w 995"/>
                <a:gd name="T9" fmla="*/ 0 h 2008"/>
              </a:gdLst>
              <a:ahLst/>
              <a:cxnLst>
                <a:cxn ang="0">
                  <a:pos x="T0" y="T1"/>
                </a:cxn>
                <a:cxn ang="0">
                  <a:pos x="T2" y="T3"/>
                </a:cxn>
                <a:cxn ang="0">
                  <a:pos x="T4" y="T5"/>
                </a:cxn>
                <a:cxn ang="0">
                  <a:pos x="T6" y="T7"/>
                </a:cxn>
                <a:cxn ang="0">
                  <a:pos x="T8" y="T9"/>
                </a:cxn>
              </a:cxnLst>
              <a:rect l="0" t="0" r="r" b="b"/>
              <a:pathLst>
                <a:path w="995" h="2008">
                  <a:moveTo>
                    <a:pt x="242" y="0"/>
                  </a:moveTo>
                  <a:lnTo>
                    <a:pt x="0" y="305"/>
                  </a:lnTo>
                  <a:lnTo>
                    <a:pt x="0" y="1845"/>
                  </a:lnTo>
                  <a:lnTo>
                    <a:pt x="995" y="2008"/>
                  </a:lnTo>
                  <a:lnTo>
                    <a:pt x="242" y="0"/>
                  </a:lnTo>
                  <a:close/>
                </a:path>
              </a:pathLst>
            </a:custGeom>
            <a:solidFill>
              <a:srgbClr val="F9E7E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 name="淘宝店chenying0907 39"/>
            <p:cNvSpPr/>
            <p:nvPr/>
          </p:nvSpPr>
          <p:spPr bwMode="auto">
            <a:xfrm rot="16200000">
              <a:off x="7785893" y="3785394"/>
              <a:ext cx="2333625" cy="382588"/>
            </a:xfrm>
            <a:custGeom>
              <a:avLst/>
              <a:gdLst>
                <a:gd name="T0" fmla="*/ 0 w 1470"/>
                <a:gd name="T1" fmla="*/ 0 h 241"/>
                <a:gd name="T2" fmla="*/ 0 w 1470"/>
                <a:gd name="T3" fmla="*/ 233 h 241"/>
                <a:gd name="T4" fmla="*/ 0 w 1470"/>
                <a:gd name="T5" fmla="*/ 241 h 241"/>
                <a:gd name="T6" fmla="*/ 1470 w 1470"/>
                <a:gd name="T7" fmla="*/ 241 h 241"/>
                <a:gd name="T8" fmla="*/ 0 w 1470"/>
                <a:gd name="T9" fmla="*/ 0 h 241"/>
              </a:gdLst>
              <a:ahLst/>
              <a:cxnLst>
                <a:cxn ang="0">
                  <a:pos x="T0" y="T1"/>
                </a:cxn>
                <a:cxn ang="0">
                  <a:pos x="T2" y="T3"/>
                </a:cxn>
                <a:cxn ang="0">
                  <a:pos x="T4" y="T5"/>
                </a:cxn>
                <a:cxn ang="0">
                  <a:pos x="T6" y="T7"/>
                </a:cxn>
                <a:cxn ang="0">
                  <a:pos x="T8" y="T9"/>
                </a:cxn>
              </a:cxnLst>
              <a:rect l="0" t="0" r="r" b="b"/>
              <a:pathLst>
                <a:path w="1470" h="241">
                  <a:moveTo>
                    <a:pt x="0" y="0"/>
                  </a:moveTo>
                  <a:lnTo>
                    <a:pt x="0" y="233"/>
                  </a:lnTo>
                  <a:lnTo>
                    <a:pt x="0" y="241"/>
                  </a:lnTo>
                  <a:lnTo>
                    <a:pt x="1470" y="241"/>
                  </a:lnTo>
                  <a:lnTo>
                    <a:pt x="0" y="0"/>
                  </a:lnTo>
                  <a:close/>
                </a:path>
              </a:pathLst>
            </a:custGeom>
            <a:solidFill>
              <a:srgbClr val="E5AAA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14" name="PA_淘宝店chenying0907 13"/>
          <p:cNvSpPr/>
          <p:nvPr>
            <p:custDataLst>
              <p:tags r:id="rId2"/>
            </p:custDataLst>
          </p:nvPr>
        </p:nvSpPr>
        <p:spPr>
          <a:xfrm>
            <a:off x="3203847" y="1226820"/>
            <a:ext cx="5557563" cy="2689858"/>
          </a:xfrm>
          <a:prstGeom prst="rect">
            <a:avLst/>
          </a:prstGeom>
          <a:solidFill>
            <a:schemeClr val="bg1">
              <a:alpha val="85000"/>
            </a:schemeClr>
          </a:solidFill>
          <a:ln>
            <a:noFill/>
          </a:ln>
          <a:effectLst>
            <a:outerShdw blurRad="368300" dist="63500" dir="4620000" algn="tl"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PA_文本框 16"/>
          <p:cNvSpPr txBox="1"/>
          <p:nvPr>
            <p:custDataLst>
              <p:tags r:id="rId3"/>
            </p:custDataLst>
          </p:nvPr>
        </p:nvSpPr>
        <p:spPr>
          <a:xfrm>
            <a:off x="1841644" y="2126925"/>
            <a:ext cx="899396" cy="830997"/>
          </a:xfrm>
          <a:prstGeom prst="rect">
            <a:avLst/>
          </a:prstGeom>
          <a:noFill/>
        </p:spPr>
        <p:txBody>
          <a:bodyPr wrap="square" rtlCol="0">
            <a:spAutoFit/>
          </a:bodyPr>
          <a:lstStyle/>
          <a:p>
            <a:r>
              <a:rPr lang="en-US" altLang="zh-CN" sz="4800" dirty="0">
                <a:solidFill>
                  <a:schemeClr val="bg1">
                    <a:lumMod val="50000"/>
                  </a:schemeClr>
                </a:solidFill>
                <a:latin typeface="微软雅黑 Light" panose="020B0502040204020203" pitchFamily="34" charset="-122"/>
                <a:ea typeface="微软雅黑 Light" panose="020B0502040204020203" pitchFamily="34" charset="-122"/>
              </a:rPr>
              <a:t>04</a:t>
            </a:r>
            <a:endParaRPr lang="zh-CN" altLang="en-US" sz="4800" dirty="0">
              <a:solidFill>
                <a:schemeClr val="bg1">
                  <a:lumMod val="50000"/>
                </a:schemeClr>
              </a:solidFill>
              <a:latin typeface="微软雅黑 Light" panose="020B0502040204020203" pitchFamily="34" charset="-122"/>
              <a:ea typeface="微软雅黑 Light" panose="020B0502040204020203" pitchFamily="34" charset="-122"/>
            </a:endParaRPr>
          </a:p>
        </p:txBody>
      </p:sp>
      <p:sp>
        <p:nvSpPr>
          <p:cNvPr id="18" name="PA_文本框 17"/>
          <p:cNvSpPr txBox="1"/>
          <p:nvPr>
            <p:custDataLst>
              <p:tags r:id="rId4"/>
            </p:custDataLst>
          </p:nvPr>
        </p:nvSpPr>
        <p:spPr>
          <a:xfrm>
            <a:off x="3524160" y="2254867"/>
            <a:ext cx="4450080" cy="460375"/>
          </a:xfrm>
          <a:prstGeom prst="rect">
            <a:avLst/>
          </a:prstGeom>
          <a:noFill/>
        </p:spPr>
        <p:txBody>
          <a:bodyPr wrap="none" rtlCol="0">
            <a:spAutoFit/>
          </a:bodyPr>
          <a:lstStyle/>
          <a:p>
            <a:pPr algn="l"/>
            <a:r>
              <a:rPr lang="zh-CN" altLang="en-US" sz="2400" dirty="0">
                <a:solidFill>
                  <a:schemeClr val="bg1">
                    <a:lumMod val="50000"/>
                  </a:schemeClr>
                </a:solidFill>
                <a:latin typeface="微软雅黑 Light" panose="020B0502040204020203" pitchFamily="34" charset="-122"/>
                <a:ea typeface="微软雅黑 Light" panose="020B0502040204020203" pitchFamily="34" charset="-122"/>
                <a:sym typeface="+mn-ea"/>
              </a:rPr>
              <a:t>需求的可追踪性及未解决的问题</a:t>
            </a:r>
            <a:endParaRPr lang="zh-CN" altLang="en-US" sz="2400" dirty="0">
              <a:solidFill>
                <a:schemeClr val="bg1">
                  <a:lumMod val="50000"/>
                </a:schemeClr>
              </a:solidFill>
              <a:latin typeface="微软雅黑 Light" panose="020B0502040204020203" pitchFamily="34" charset="-122"/>
              <a:ea typeface="微软雅黑 Light" panose="020B0502040204020203" pitchFamily="34" charset="-122"/>
            </a:endParaRPr>
          </a:p>
        </p:txBody>
      </p:sp>
      <p:grpSp>
        <p:nvGrpSpPr>
          <p:cNvPr id="19" name="PA_淘宝店chenying0907 18"/>
          <p:cNvGrpSpPr/>
          <p:nvPr>
            <p:custDataLst>
              <p:tags r:id="rId5"/>
            </p:custDataLst>
          </p:nvPr>
        </p:nvGrpSpPr>
        <p:grpSpPr>
          <a:xfrm>
            <a:off x="2243226" y="2221456"/>
            <a:ext cx="528300" cy="710884"/>
            <a:chOff x="4211960" y="594800"/>
            <a:chExt cx="374475" cy="662059"/>
          </a:xfrm>
        </p:grpSpPr>
        <p:sp>
          <p:nvSpPr>
            <p:cNvPr id="20" name="直角三角形 19"/>
            <p:cNvSpPr/>
            <p:nvPr/>
          </p:nvSpPr>
          <p:spPr>
            <a:xfrm rot="16200000">
              <a:off x="4068168" y="738592"/>
              <a:ext cx="662059" cy="374475"/>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1" name="直接连接符 20"/>
            <p:cNvCxnSpPr>
              <a:stCxn id="20" idx="4"/>
              <a:endCxn id="20" idx="0"/>
            </p:cNvCxnSpPr>
            <p:nvPr/>
          </p:nvCxnSpPr>
          <p:spPr>
            <a:xfrm flipH="1">
              <a:off x="4211960" y="594800"/>
              <a:ext cx="374475" cy="662059"/>
            </a:xfrm>
            <a:prstGeom prst="line">
              <a:avLst/>
            </a:prstGeom>
            <a:ln w="6350" cap="rnd">
              <a:solidFill>
                <a:schemeClr val="accent3"/>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transition spd="slow" advClick="0" advTm="0">
    <p:wip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PA_淘宝店chenying0907 44"/>
          <p:cNvGrpSpPr/>
          <p:nvPr>
            <p:custDataLst>
              <p:tags r:id="rId1"/>
            </p:custDataLst>
          </p:nvPr>
        </p:nvGrpSpPr>
        <p:grpSpPr>
          <a:xfrm>
            <a:off x="-9190" y="0"/>
            <a:ext cx="620750" cy="791858"/>
            <a:chOff x="0" y="-21236"/>
            <a:chExt cx="3311527" cy="4224338"/>
          </a:xfrm>
        </p:grpSpPr>
        <p:sp>
          <p:nvSpPr>
            <p:cNvPr id="46" name="淘宝店chenying0907 37"/>
            <p:cNvSpPr/>
            <p:nvPr/>
          </p:nvSpPr>
          <p:spPr bwMode="auto">
            <a:xfrm rot="5400000">
              <a:off x="-264318" y="627258"/>
              <a:ext cx="3840163" cy="3311525"/>
            </a:xfrm>
            <a:custGeom>
              <a:avLst/>
              <a:gdLst>
                <a:gd name="T0" fmla="*/ 0 w 2419"/>
                <a:gd name="T1" fmla="*/ 0 h 2086"/>
                <a:gd name="T2" fmla="*/ 753 w 2419"/>
                <a:gd name="T3" fmla="*/ 2008 h 2086"/>
                <a:gd name="T4" fmla="*/ 1228 w 2419"/>
                <a:gd name="T5" fmla="*/ 2086 h 2086"/>
                <a:gd name="T6" fmla="*/ 2419 w 2419"/>
                <a:gd name="T7" fmla="*/ 2086 h 2086"/>
                <a:gd name="T8" fmla="*/ 0 w 2419"/>
                <a:gd name="T9" fmla="*/ 0 h 2086"/>
              </a:gdLst>
              <a:ahLst/>
              <a:cxnLst>
                <a:cxn ang="0">
                  <a:pos x="T0" y="T1"/>
                </a:cxn>
                <a:cxn ang="0">
                  <a:pos x="T2" y="T3"/>
                </a:cxn>
                <a:cxn ang="0">
                  <a:pos x="T4" y="T5"/>
                </a:cxn>
                <a:cxn ang="0">
                  <a:pos x="T6" y="T7"/>
                </a:cxn>
                <a:cxn ang="0">
                  <a:pos x="T8" y="T9"/>
                </a:cxn>
              </a:cxnLst>
              <a:rect l="0" t="0" r="r" b="b"/>
              <a:pathLst>
                <a:path w="2419" h="2086">
                  <a:moveTo>
                    <a:pt x="0" y="0"/>
                  </a:moveTo>
                  <a:lnTo>
                    <a:pt x="753" y="2008"/>
                  </a:lnTo>
                  <a:lnTo>
                    <a:pt x="1228" y="2086"/>
                  </a:lnTo>
                  <a:lnTo>
                    <a:pt x="2419" y="2086"/>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 name="淘宝店chenying0907 38"/>
            <p:cNvSpPr/>
            <p:nvPr/>
          </p:nvSpPr>
          <p:spPr bwMode="auto">
            <a:xfrm rot="5400000">
              <a:off x="927895" y="-825304"/>
              <a:ext cx="1579563" cy="3187700"/>
            </a:xfrm>
            <a:custGeom>
              <a:avLst/>
              <a:gdLst>
                <a:gd name="T0" fmla="*/ 242 w 995"/>
                <a:gd name="T1" fmla="*/ 0 h 2008"/>
                <a:gd name="T2" fmla="*/ 0 w 995"/>
                <a:gd name="T3" fmla="*/ 305 h 2008"/>
                <a:gd name="T4" fmla="*/ 0 w 995"/>
                <a:gd name="T5" fmla="*/ 1845 h 2008"/>
                <a:gd name="T6" fmla="*/ 995 w 995"/>
                <a:gd name="T7" fmla="*/ 2008 h 2008"/>
                <a:gd name="T8" fmla="*/ 242 w 995"/>
                <a:gd name="T9" fmla="*/ 0 h 2008"/>
              </a:gdLst>
              <a:ahLst/>
              <a:cxnLst>
                <a:cxn ang="0">
                  <a:pos x="T0" y="T1"/>
                </a:cxn>
                <a:cxn ang="0">
                  <a:pos x="T2" y="T3"/>
                </a:cxn>
                <a:cxn ang="0">
                  <a:pos x="T4" y="T5"/>
                </a:cxn>
                <a:cxn ang="0">
                  <a:pos x="T6" y="T7"/>
                </a:cxn>
                <a:cxn ang="0">
                  <a:pos x="T8" y="T9"/>
                </a:cxn>
              </a:cxnLst>
              <a:rect l="0" t="0" r="r" b="b"/>
              <a:pathLst>
                <a:path w="995" h="2008">
                  <a:moveTo>
                    <a:pt x="242" y="0"/>
                  </a:moveTo>
                  <a:lnTo>
                    <a:pt x="0" y="305"/>
                  </a:lnTo>
                  <a:lnTo>
                    <a:pt x="0" y="1845"/>
                  </a:lnTo>
                  <a:lnTo>
                    <a:pt x="995" y="2008"/>
                  </a:lnTo>
                  <a:lnTo>
                    <a:pt x="242"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淘宝店chenying0907 39"/>
            <p:cNvSpPr/>
            <p:nvPr/>
          </p:nvSpPr>
          <p:spPr bwMode="auto">
            <a:xfrm rot="5400000">
              <a:off x="-975519" y="954283"/>
              <a:ext cx="2333625" cy="382588"/>
            </a:xfrm>
            <a:custGeom>
              <a:avLst/>
              <a:gdLst>
                <a:gd name="T0" fmla="*/ 0 w 1470"/>
                <a:gd name="T1" fmla="*/ 0 h 241"/>
                <a:gd name="T2" fmla="*/ 0 w 1470"/>
                <a:gd name="T3" fmla="*/ 233 h 241"/>
                <a:gd name="T4" fmla="*/ 0 w 1470"/>
                <a:gd name="T5" fmla="*/ 241 h 241"/>
                <a:gd name="T6" fmla="*/ 1470 w 1470"/>
                <a:gd name="T7" fmla="*/ 241 h 241"/>
                <a:gd name="T8" fmla="*/ 0 w 1470"/>
                <a:gd name="T9" fmla="*/ 0 h 241"/>
              </a:gdLst>
              <a:ahLst/>
              <a:cxnLst>
                <a:cxn ang="0">
                  <a:pos x="T0" y="T1"/>
                </a:cxn>
                <a:cxn ang="0">
                  <a:pos x="T2" y="T3"/>
                </a:cxn>
                <a:cxn ang="0">
                  <a:pos x="T4" y="T5"/>
                </a:cxn>
                <a:cxn ang="0">
                  <a:pos x="T6" y="T7"/>
                </a:cxn>
                <a:cxn ang="0">
                  <a:pos x="T8" y="T9"/>
                </a:cxn>
              </a:cxnLst>
              <a:rect l="0" t="0" r="r" b="b"/>
              <a:pathLst>
                <a:path w="1470" h="241">
                  <a:moveTo>
                    <a:pt x="0" y="0"/>
                  </a:moveTo>
                  <a:lnTo>
                    <a:pt x="0" y="233"/>
                  </a:lnTo>
                  <a:lnTo>
                    <a:pt x="0" y="241"/>
                  </a:lnTo>
                  <a:lnTo>
                    <a:pt x="1470" y="241"/>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53" name="PA_文本框 4"/>
          <p:cNvSpPr txBox="1">
            <a:spLocks noChangeArrowheads="1"/>
          </p:cNvSpPr>
          <p:nvPr>
            <p:custDataLst>
              <p:tags r:id="rId2"/>
            </p:custDataLst>
          </p:nvPr>
        </p:nvSpPr>
        <p:spPr bwMode="auto">
          <a:xfrm>
            <a:off x="535359" y="184337"/>
            <a:ext cx="1960880" cy="3987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anose="020B0604020202020204" pitchFamily="34" charset="0"/>
              <a:buNone/>
            </a:pPr>
            <a:r>
              <a:rPr lang="zh-CN" altLang="en-US" sz="2000" dirty="0">
                <a:solidFill>
                  <a:schemeClr val="bg1">
                    <a:lumMod val="50000"/>
                  </a:schemeClr>
                </a:solidFill>
                <a:latin typeface="微软雅黑 Light" panose="020B0502040204020203" pitchFamily="34" charset="-122"/>
                <a:ea typeface="微软雅黑 Light" panose="020B0502040204020203" pitchFamily="34" charset="-122"/>
                <a:sym typeface="+mn-ea"/>
              </a:rPr>
              <a:t>需求的可追踪性</a:t>
            </a:r>
            <a:endParaRPr lang="en-US" altLang="zh-CN" sz="2000" dirty="0">
              <a:solidFill>
                <a:schemeClr val="accent3"/>
              </a:solidFill>
              <a:latin typeface="微软雅黑 Light" panose="020B0502040204020203" pitchFamily="34" charset="-122"/>
              <a:ea typeface="微软雅黑 Light" panose="020B0502040204020203" pitchFamily="34" charset="-122"/>
            </a:endParaRPr>
          </a:p>
        </p:txBody>
      </p:sp>
      <p:grpSp>
        <p:nvGrpSpPr>
          <p:cNvPr id="44097" name="PA_淘宝店chenying0907 65"/>
          <p:cNvGrpSpPr/>
          <p:nvPr>
            <p:custDataLst>
              <p:tags r:id="rId3"/>
            </p:custDataLst>
          </p:nvPr>
        </p:nvGrpSpPr>
        <p:grpSpPr bwMode="auto">
          <a:xfrm>
            <a:off x="5260340" y="184150"/>
            <a:ext cx="3100070" cy="2275840"/>
            <a:chOff x="3243" y="1030"/>
            <a:chExt cx="2132" cy="1567"/>
          </a:xfrm>
        </p:grpSpPr>
        <p:sp>
          <p:nvSpPr>
            <p:cNvPr id="44098" name="Oval 66"/>
            <p:cNvSpPr>
              <a:spLocks noChangeArrowheads="1"/>
            </p:cNvSpPr>
            <p:nvPr/>
          </p:nvSpPr>
          <p:spPr bwMode="auto">
            <a:xfrm>
              <a:off x="3243" y="2555"/>
              <a:ext cx="2132" cy="42"/>
            </a:xfrm>
            <a:prstGeom prst="ellipse">
              <a:avLst/>
            </a:prstGeom>
            <a:gradFill rotWithShape="1">
              <a:gsLst>
                <a:gs pos="0">
                  <a:schemeClr val="tx1">
                    <a:alpha val="20000"/>
                  </a:schemeClr>
                </a:gs>
                <a:gs pos="100000">
                  <a:schemeClr val="tx1">
                    <a:gamma/>
                    <a:shade val="46275"/>
                    <a:invGamma/>
                    <a:alpha val="0"/>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44099" name="Picture 67" descr="2"/>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322" y="1030"/>
              <a:ext cx="2025" cy="1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100" name="Rectangle 68" descr="psb"/>
            <p:cNvSpPr>
              <a:spLocks noChangeArrowheads="1"/>
            </p:cNvSpPr>
            <p:nvPr/>
          </p:nvSpPr>
          <p:spPr bwMode="auto">
            <a:xfrm>
              <a:off x="3395" y="1099"/>
              <a:ext cx="1871" cy="1083"/>
            </a:xfrm>
            <a:prstGeom prst="rect">
              <a:avLst/>
            </a:prstGeom>
            <a:blipFill dpi="0" rotWithShape="1">
              <a:blip r:embed="rId8" cstate="print">
                <a:extLst>
                  <a:ext uri="{28A0092B-C50C-407E-A947-70E740481C1C}">
                    <a14:useLocalDpi xmlns:a14="http://schemas.microsoft.com/office/drawing/2010/main" val="0"/>
                  </a:ext>
                </a:extLst>
              </a:blip>
              <a:srcRect/>
              <a:stretch>
                <a:fillRect/>
              </a:stretch>
            </a:blip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00" name="文本框 99"/>
          <p:cNvSpPr txBox="1"/>
          <p:nvPr/>
        </p:nvSpPr>
        <p:spPr>
          <a:xfrm>
            <a:off x="276225" y="791845"/>
            <a:ext cx="4521835" cy="1014730"/>
          </a:xfrm>
          <a:prstGeom prst="rect">
            <a:avLst/>
          </a:prstGeom>
          <a:noFill/>
          <a:ln w="9525">
            <a:noFill/>
          </a:ln>
        </p:spPr>
        <p:txBody>
          <a:bodyPr wrap="square">
            <a:spAutoFit/>
          </a:bodyPr>
          <a:lstStyle/>
          <a:p>
            <a:pPr indent="266700"/>
            <a:r>
              <a:rPr lang="zh-CN" sz="1200" b="0">
                <a:ea typeface="宋体" panose="02010600030101010101" pitchFamily="2" charset="-122"/>
              </a:rPr>
              <a:t>该微信小程序将整个系统的整体分为不同功能的子系统，分别是显示       公告，创建个人信息子系统，建立公告子系统，加入公告子系统，评价子系统，数据库系统。</a:t>
            </a:r>
          </a:p>
          <a:p>
            <a:pPr indent="266700"/>
            <a:r>
              <a:rPr lang="zh-CN" sz="1200" b="0">
                <a:ea typeface="宋体" panose="02010600030101010101" pitchFamily="2" charset="-122"/>
              </a:rPr>
              <a:t>         通过直接追踪用例，设用例体现了产品的主要需求和特性。</a:t>
            </a:r>
          </a:p>
          <a:p>
            <a:pPr indent="266700"/>
            <a:r>
              <a:rPr lang="zh-CN" sz="1200" b="0">
                <a:ea typeface="宋体" panose="02010600030101010101" pitchFamily="2" charset="-122"/>
              </a:rPr>
              <a:t>         通过分层模式，确保测试用例，维护的可追踪性。</a:t>
            </a:r>
            <a:endParaRPr lang="zh-CN" altLang="en-US" sz="1200"/>
          </a:p>
        </p:txBody>
      </p:sp>
      <p:sp>
        <p:nvSpPr>
          <p:cNvPr id="3" name="PA_文本框 4"/>
          <p:cNvSpPr txBox="1">
            <a:spLocks noChangeArrowheads="1"/>
          </p:cNvSpPr>
          <p:nvPr>
            <p:custDataLst>
              <p:tags r:id="rId4"/>
            </p:custDataLst>
          </p:nvPr>
        </p:nvSpPr>
        <p:spPr bwMode="auto">
          <a:xfrm>
            <a:off x="5019729" y="2749737"/>
            <a:ext cx="1960880" cy="3987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anose="020B0604020202020204" pitchFamily="34" charset="0"/>
              <a:buNone/>
            </a:pPr>
            <a:r>
              <a:rPr lang="zh-CN" altLang="en-US" sz="2000" dirty="0">
                <a:solidFill>
                  <a:schemeClr val="bg1">
                    <a:lumMod val="50000"/>
                  </a:schemeClr>
                </a:solidFill>
                <a:latin typeface="微软雅黑 Light" panose="020B0502040204020203" pitchFamily="34" charset="-122"/>
                <a:ea typeface="微软雅黑 Light" panose="020B0502040204020203" pitchFamily="34" charset="-122"/>
                <a:sym typeface="+mn-ea"/>
              </a:rPr>
              <a:t>尚未解决的问题</a:t>
            </a:r>
          </a:p>
        </p:txBody>
      </p:sp>
      <p:sp>
        <p:nvSpPr>
          <p:cNvPr id="4" name="文本框 3"/>
          <p:cNvSpPr txBox="1"/>
          <p:nvPr/>
        </p:nvSpPr>
        <p:spPr>
          <a:xfrm>
            <a:off x="5019675" y="3462337"/>
            <a:ext cx="5080000" cy="645160"/>
          </a:xfrm>
          <a:prstGeom prst="rect">
            <a:avLst/>
          </a:prstGeom>
          <a:noFill/>
          <a:ln w="9525">
            <a:noFill/>
          </a:ln>
        </p:spPr>
        <p:txBody>
          <a:bodyPr>
            <a:spAutoFit/>
          </a:bodyPr>
          <a:lstStyle/>
          <a:p>
            <a:pPr indent="0"/>
            <a:r>
              <a:rPr lang="en-US" sz="1200" b="0">
                <a:latin typeface="宋体" panose="02010600030101010101" pitchFamily="2" charset="-122"/>
              </a:rPr>
              <a:t>1</a:t>
            </a:r>
            <a:r>
              <a:rPr lang="zh-CN" sz="1200" b="0">
                <a:ea typeface="宋体" panose="02010600030101010101" pitchFamily="2" charset="-122"/>
              </a:rPr>
              <a:t>：组员尚未完全学习微信小程序</a:t>
            </a:r>
            <a:r>
              <a:rPr lang="en-US" sz="1200" b="0">
                <a:latin typeface="Calibri" panose="020F0502020204030204" charset="0"/>
              </a:rPr>
              <a:t>web</a:t>
            </a:r>
            <a:r>
              <a:rPr lang="zh-CN" sz="1200" b="0">
                <a:ea typeface="宋体" panose="02010600030101010101" pitchFamily="2" charset="-122"/>
              </a:rPr>
              <a:t>开发的基本内容</a:t>
            </a:r>
            <a:endParaRPr lang="en-US" sz="1200" b="0">
              <a:latin typeface="宋体" panose="02010600030101010101" pitchFamily="2" charset="-122"/>
            </a:endParaRPr>
          </a:p>
          <a:p>
            <a:pPr indent="0"/>
            <a:r>
              <a:rPr lang="en-US" sz="1200" b="0">
                <a:latin typeface="宋体" panose="02010600030101010101" pitchFamily="2" charset="-122"/>
              </a:rPr>
              <a:t>2</a:t>
            </a:r>
            <a:r>
              <a:rPr lang="zh-CN" sz="1200" b="0">
                <a:ea typeface="宋体" panose="02010600030101010101" pitchFamily="2" charset="-122"/>
              </a:rPr>
              <a:t>：系统的外部接口和内部接口尚未完善</a:t>
            </a:r>
            <a:endParaRPr lang="en-US" sz="1200" b="0">
              <a:latin typeface="宋体" panose="02010600030101010101" pitchFamily="2" charset="-122"/>
            </a:endParaRPr>
          </a:p>
          <a:p>
            <a:pPr indent="0"/>
            <a:r>
              <a:rPr lang="en-US" sz="1200" b="0">
                <a:latin typeface="宋体" panose="02010600030101010101" pitchFamily="2" charset="-122"/>
              </a:rPr>
              <a:t>3</a:t>
            </a:r>
            <a:r>
              <a:rPr lang="zh-CN" sz="1200" b="0">
                <a:ea typeface="宋体" panose="02010600030101010101" pitchFamily="2" charset="-122"/>
              </a:rPr>
              <a:t>：数据库尚未部署，组员还未培训如何使用并连接数据库</a:t>
            </a:r>
            <a:endParaRPr lang="zh-CN" altLang="en-US" sz="1200"/>
          </a:p>
        </p:txBody>
      </p:sp>
      <p:sp>
        <p:nvSpPr>
          <p:cNvPr id="9" name="PA_任意多边形 25" descr="17957756_101728372001_2副本"/>
          <p:cNvSpPr/>
          <p:nvPr>
            <p:custDataLst>
              <p:tags r:id="rId5"/>
            </p:custDataLst>
          </p:nvPr>
        </p:nvSpPr>
        <p:spPr bwMode="auto">
          <a:xfrm>
            <a:off x="611505" y="2399030"/>
            <a:ext cx="3340735" cy="2194560"/>
          </a:xfrm>
          <a:custGeom>
            <a:avLst/>
            <a:gdLst>
              <a:gd name="T0" fmla="*/ 0 w 2507"/>
              <a:gd name="T1" fmla="*/ 0 h 2464"/>
              <a:gd name="T2" fmla="*/ 0 w 2507"/>
              <a:gd name="T3" fmla="*/ 1232 h 2464"/>
              <a:gd name="T4" fmla="*/ 0 w 2507"/>
              <a:gd name="T5" fmla="*/ 2464 h 2464"/>
              <a:gd name="T6" fmla="*/ 2507 w 2507"/>
              <a:gd name="T7" fmla="*/ 2464 h 2464"/>
              <a:gd name="T8" fmla="*/ 2507 w 2507"/>
              <a:gd name="T9" fmla="*/ 1232 h 2464"/>
              <a:gd name="T10" fmla="*/ 2507 w 2507"/>
              <a:gd name="T11" fmla="*/ 0 h 2464"/>
              <a:gd name="T12" fmla="*/ 0 w 2507"/>
              <a:gd name="T13" fmla="*/ 0 h 2464"/>
            </a:gdLst>
            <a:ahLst/>
            <a:cxnLst>
              <a:cxn ang="0">
                <a:pos x="T0" y="T1"/>
              </a:cxn>
              <a:cxn ang="0">
                <a:pos x="T2" y="T3"/>
              </a:cxn>
              <a:cxn ang="0">
                <a:pos x="T4" y="T5"/>
              </a:cxn>
              <a:cxn ang="0">
                <a:pos x="T6" y="T7"/>
              </a:cxn>
              <a:cxn ang="0">
                <a:pos x="T8" y="T9"/>
              </a:cxn>
              <a:cxn ang="0">
                <a:pos x="T10" y="T11"/>
              </a:cxn>
              <a:cxn ang="0">
                <a:pos x="T12" y="T13"/>
              </a:cxn>
            </a:cxnLst>
            <a:rect l="0" t="0" r="r" b="b"/>
            <a:pathLst>
              <a:path w="2507" h="2464">
                <a:moveTo>
                  <a:pt x="0" y="0"/>
                </a:moveTo>
                <a:lnTo>
                  <a:pt x="0" y="1232"/>
                </a:lnTo>
                <a:lnTo>
                  <a:pt x="0" y="2464"/>
                </a:lnTo>
                <a:lnTo>
                  <a:pt x="2507" y="2464"/>
                </a:lnTo>
                <a:lnTo>
                  <a:pt x="2507" y="1232"/>
                </a:lnTo>
                <a:lnTo>
                  <a:pt x="2507" y="0"/>
                </a:lnTo>
                <a:lnTo>
                  <a:pt x="0" y="0"/>
                </a:lnTo>
                <a:close/>
              </a:path>
            </a:pathLst>
          </a:custGeom>
          <a:blipFill dpi="0" rotWithShape="1">
            <a:blip r:embed="rId9" cstate="print">
              <a:extLst>
                <a:ext uri="{28A0092B-C50C-407E-A947-70E740481C1C}">
                  <a14:useLocalDpi xmlns:a14="http://schemas.microsoft.com/office/drawing/2010/main" val="0"/>
                </a:ext>
              </a:extLst>
            </a:blip>
            <a:srcRect/>
            <a:stretch>
              <a:fillRect/>
            </a:stretch>
          </a:blipFill>
          <a:ln>
            <a:noFill/>
          </a:ln>
        </p:spPr>
        <p:txBody>
          <a:bodyPr/>
          <a:lstStyle/>
          <a:p>
            <a:endParaRPr lang="zh-CN" altLang="en-US"/>
          </a:p>
        </p:txBody>
      </p:sp>
    </p:spTree>
  </p:cSld>
  <p:clrMapOvr>
    <a:masterClrMapping/>
  </p:clrMapOvr>
  <p:transition spd="slow" advClick="0" advTm="0">
    <p:wip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PA_淘宝店chenying0907 21"/>
          <p:cNvGrpSpPr/>
          <p:nvPr>
            <p:custDataLst>
              <p:tags r:id="rId1"/>
            </p:custDataLst>
          </p:nvPr>
        </p:nvGrpSpPr>
        <p:grpSpPr>
          <a:xfrm>
            <a:off x="5832473" y="-21235"/>
            <a:ext cx="3311527" cy="5164735"/>
            <a:chOff x="5832473" y="-21235"/>
            <a:chExt cx="3311527" cy="5164735"/>
          </a:xfrm>
        </p:grpSpPr>
        <p:sp>
          <p:nvSpPr>
            <p:cNvPr id="10" name="淘宝店chenying0907 36"/>
            <p:cNvSpPr/>
            <p:nvPr/>
          </p:nvSpPr>
          <p:spPr bwMode="auto">
            <a:xfrm rot="16200000">
              <a:off x="7445263" y="403114"/>
              <a:ext cx="2123086" cy="1274387"/>
            </a:xfrm>
            <a:custGeom>
              <a:avLst/>
              <a:gdLst/>
              <a:ahLst/>
              <a:cxnLst/>
              <a:rect l="l" t="t" r="r" b="b"/>
              <a:pathLst>
                <a:path w="2123086" h="1274387">
                  <a:moveTo>
                    <a:pt x="0" y="252037"/>
                  </a:moveTo>
                  <a:lnTo>
                    <a:pt x="2123086" y="0"/>
                  </a:lnTo>
                  <a:lnTo>
                    <a:pt x="2123086" y="1274387"/>
                  </a:lnTo>
                  <a:lnTo>
                    <a:pt x="1182688" y="1274387"/>
                  </a:lnTo>
                  <a:close/>
                </a:path>
              </a:pathLst>
            </a:custGeom>
            <a:solidFill>
              <a:srgbClr val="E5AAA4"/>
            </a:solidFill>
            <a:ln>
              <a:noFill/>
            </a:ln>
          </p:spPr>
          <p:txBody>
            <a:bodyPr vert="horz" wrap="square" lIns="91440" tIns="45720" rIns="91440" bIns="45720" numCol="1" anchor="t" anchorCtr="0" compatLnSpc="1"/>
            <a:lstStyle/>
            <a:p>
              <a:endParaRPr lang="zh-CN" altLang="en-US"/>
            </a:p>
          </p:txBody>
        </p:sp>
        <p:sp>
          <p:nvSpPr>
            <p:cNvPr id="11" name="淘宝店chenying0907 37"/>
            <p:cNvSpPr/>
            <p:nvPr/>
          </p:nvSpPr>
          <p:spPr bwMode="auto">
            <a:xfrm rot="16200000">
              <a:off x="5568154" y="1183482"/>
              <a:ext cx="3840163" cy="3311525"/>
            </a:xfrm>
            <a:custGeom>
              <a:avLst/>
              <a:gdLst>
                <a:gd name="T0" fmla="*/ 0 w 2419"/>
                <a:gd name="T1" fmla="*/ 0 h 2086"/>
                <a:gd name="T2" fmla="*/ 753 w 2419"/>
                <a:gd name="T3" fmla="*/ 2008 h 2086"/>
                <a:gd name="T4" fmla="*/ 1228 w 2419"/>
                <a:gd name="T5" fmla="*/ 2086 h 2086"/>
                <a:gd name="T6" fmla="*/ 2419 w 2419"/>
                <a:gd name="T7" fmla="*/ 2086 h 2086"/>
                <a:gd name="T8" fmla="*/ 0 w 2419"/>
                <a:gd name="T9" fmla="*/ 0 h 2086"/>
              </a:gdLst>
              <a:ahLst/>
              <a:cxnLst>
                <a:cxn ang="0">
                  <a:pos x="T0" y="T1"/>
                </a:cxn>
                <a:cxn ang="0">
                  <a:pos x="T2" y="T3"/>
                </a:cxn>
                <a:cxn ang="0">
                  <a:pos x="T4" y="T5"/>
                </a:cxn>
                <a:cxn ang="0">
                  <a:pos x="T6" y="T7"/>
                </a:cxn>
                <a:cxn ang="0">
                  <a:pos x="T8" y="T9"/>
                </a:cxn>
              </a:cxnLst>
              <a:rect l="0" t="0" r="r" b="b"/>
              <a:pathLst>
                <a:path w="2419" h="2086">
                  <a:moveTo>
                    <a:pt x="0" y="0"/>
                  </a:moveTo>
                  <a:lnTo>
                    <a:pt x="753" y="2008"/>
                  </a:lnTo>
                  <a:lnTo>
                    <a:pt x="1228" y="2086"/>
                  </a:lnTo>
                  <a:lnTo>
                    <a:pt x="2419" y="2086"/>
                  </a:lnTo>
                  <a:lnTo>
                    <a:pt x="0" y="0"/>
                  </a:lnTo>
                  <a:close/>
                </a:path>
              </a:pathLst>
            </a:custGeom>
            <a:solidFill>
              <a:srgbClr val="F1CFC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 name="淘宝店chenying0907 38"/>
            <p:cNvSpPr/>
            <p:nvPr/>
          </p:nvSpPr>
          <p:spPr bwMode="auto">
            <a:xfrm rot="16200000">
              <a:off x="6636541" y="2759869"/>
              <a:ext cx="1579563" cy="3187700"/>
            </a:xfrm>
            <a:custGeom>
              <a:avLst/>
              <a:gdLst>
                <a:gd name="T0" fmla="*/ 242 w 995"/>
                <a:gd name="T1" fmla="*/ 0 h 2008"/>
                <a:gd name="T2" fmla="*/ 0 w 995"/>
                <a:gd name="T3" fmla="*/ 305 h 2008"/>
                <a:gd name="T4" fmla="*/ 0 w 995"/>
                <a:gd name="T5" fmla="*/ 1845 h 2008"/>
                <a:gd name="T6" fmla="*/ 995 w 995"/>
                <a:gd name="T7" fmla="*/ 2008 h 2008"/>
                <a:gd name="T8" fmla="*/ 242 w 995"/>
                <a:gd name="T9" fmla="*/ 0 h 2008"/>
              </a:gdLst>
              <a:ahLst/>
              <a:cxnLst>
                <a:cxn ang="0">
                  <a:pos x="T0" y="T1"/>
                </a:cxn>
                <a:cxn ang="0">
                  <a:pos x="T2" y="T3"/>
                </a:cxn>
                <a:cxn ang="0">
                  <a:pos x="T4" y="T5"/>
                </a:cxn>
                <a:cxn ang="0">
                  <a:pos x="T6" y="T7"/>
                </a:cxn>
                <a:cxn ang="0">
                  <a:pos x="T8" y="T9"/>
                </a:cxn>
              </a:cxnLst>
              <a:rect l="0" t="0" r="r" b="b"/>
              <a:pathLst>
                <a:path w="995" h="2008">
                  <a:moveTo>
                    <a:pt x="242" y="0"/>
                  </a:moveTo>
                  <a:lnTo>
                    <a:pt x="0" y="305"/>
                  </a:lnTo>
                  <a:lnTo>
                    <a:pt x="0" y="1845"/>
                  </a:lnTo>
                  <a:lnTo>
                    <a:pt x="995" y="2008"/>
                  </a:lnTo>
                  <a:lnTo>
                    <a:pt x="242" y="0"/>
                  </a:lnTo>
                  <a:close/>
                </a:path>
              </a:pathLst>
            </a:custGeom>
            <a:solidFill>
              <a:srgbClr val="F9E7E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 name="淘宝店chenying0907 39"/>
            <p:cNvSpPr/>
            <p:nvPr/>
          </p:nvSpPr>
          <p:spPr bwMode="auto">
            <a:xfrm rot="16200000">
              <a:off x="7785893" y="3785394"/>
              <a:ext cx="2333625" cy="382588"/>
            </a:xfrm>
            <a:custGeom>
              <a:avLst/>
              <a:gdLst>
                <a:gd name="T0" fmla="*/ 0 w 1470"/>
                <a:gd name="T1" fmla="*/ 0 h 241"/>
                <a:gd name="T2" fmla="*/ 0 w 1470"/>
                <a:gd name="T3" fmla="*/ 233 h 241"/>
                <a:gd name="T4" fmla="*/ 0 w 1470"/>
                <a:gd name="T5" fmla="*/ 241 h 241"/>
                <a:gd name="T6" fmla="*/ 1470 w 1470"/>
                <a:gd name="T7" fmla="*/ 241 h 241"/>
                <a:gd name="T8" fmla="*/ 0 w 1470"/>
                <a:gd name="T9" fmla="*/ 0 h 241"/>
              </a:gdLst>
              <a:ahLst/>
              <a:cxnLst>
                <a:cxn ang="0">
                  <a:pos x="T0" y="T1"/>
                </a:cxn>
                <a:cxn ang="0">
                  <a:pos x="T2" y="T3"/>
                </a:cxn>
                <a:cxn ang="0">
                  <a:pos x="T4" y="T5"/>
                </a:cxn>
                <a:cxn ang="0">
                  <a:pos x="T6" y="T7"/>
                </a:cxn>
                <a:cxn ang="0">
                  <a:pos x="T8" y="T9"/>
                </a:cxn>
              </a:cxnLst>
              <a:rect l="0" t="0" r="r" b="b"/>
              <a:pathLst>
                <a:path w="1470" h="241">
                  <a:moveTo>
                    <a:pt x="0" y="0"/>
                  </a:moveTo>
                  <a:lnTo>
                    <a:pt x="0" y="233"/>
                  </a:lnTo>
                  <a:lnTo>
                    <a:pt x="0" y="241"/>
                  </a:lnTo>
                  <a:lnTo>
                    <a:pt x="1470" y="241"/>
                  </a:lnTo>
                  <a:lnTo>
                    <a:pt x="0" y="0"/>
                  </a:lnTo>
                  <a:close/>
                </a:path>
              </a:pathLst>
            </a:custGeom>
            <a:solidFill>
              <a:srgbClr val="E5AAA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14" name="PA_淘宝店chenying0907 13"/>
          <p:cNvSpPr/>
          <p:nvPr>
            <p:custDataLst>
              <p:tags r:id="rId2"/>
            </p:custDataLst>
          </p:nvPr>
        </p:nvSpPr>
        <p:spPr>
          <a:xfrm>
            <a:off x="3203848" y="1286830"/>
            <a:ext cx="5557563" cy="2689858"/>
          </a:xfrm>
          <a:prstGeom prst="rect">
            <a:avLst/>
          </a:prstGeom>
          <a:solidFill>
            <a:schemeClr val="bg1">
              <a:alpha val="85000"/>
            </a:schemeClr>
          </a:solidFill>
          <a:ln>
            <a:noFill/>
          </a:ln>
          <a:effectLst>
            <a:outerShdw blurRad="368300" dist="63500" dir="4620000" algn="tl"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PA_文本框 16"/>
          <p:cNvSpPr txBox="1"/>
          <p:nvPr>
            <p:custDataLst>
              <p:tags r:id="rId3"/>
            </p:custDataLst>
          </p:nvPr>
        </p:nvSpPr>
        <p:spPr>
          <a:xfrm>
            <a:off x="1841644" y="2126925"/>
            <a:ext cx="899396" cy="829945"/>
          </a:xfrm>
          <a:prstGeom prst="rect">
            <a:avLst/>
          </a:prstGeom>
          <a:noFill/>
        </p:spPr>
        <p:txBody>
          <a:bodyPr wrap="square" rtlCol="0">
            <a:spAutoFit/>
          </a:bodyPr>
          <a:lstStyle/>
          <a:p>
            <a:r>
              <a:rPr lang="en-US" altLang="zh-CN" sz="4800" dirty="0" smtClean="0">
                <a:solidFill>
                  <a:schemeClr val="bg1">
                    <a:lumMod val="50000"/>
                  </a:schemeClr>
                </a:solidFill>
                <a:latin typeface="微软雅黑 Light" panose="020B0502040204020203" pitchFamily="34" charset="-122"/>
                <a:ea typeface="微软雅黑 Light" panose="020B0502040204020203" pitchFamily="34" charset="-122"/>
              </a:rPr>
              <a:t>05</a:t>
            </a:r>
            <a:endParaRPr lang="zh-CN" altLang="en-US" sz="4800" dirty="0">
              <a:solidFill>
                <a:schemeClr val="bg1">
                  <a:lumMod val="50000"/>
                </a:schemeClr>
              </a:solidFill>
              <a:latin typeface="微软雅黑 Light" panose="020B0502040204020203" pitchFamily="34" charset="-122"/>
              <a:ea typeface="微软雅黑 Light" panose="020B0502040204020203" pitchFamily="34" charset="-122"/>
            </a:endParaRPr>
          </a:p>
        </p:txBody>
      </p:sp>
      <p:sp>
        <p:nvSpPr>
          <p:cNvPr id="18" name="PA_文本框 17"/>
          <p:cNvSpPr txBox="1"/>
          <p:nvPr>
            <p:custDataLst>
              <p:tags r:id="rId4"/>
            </p:custDataLst>
          </p:nvPr>
        </p:nvSpPr>
        <p:spPr>
          <a:xfrm>
            <a:off x="3851920" y="2326109"/>
            <a:ext cx="1723549" cy="461665"/>
          </a:xfrm>
          <a:prstGeom prst="rect">
            <a:avLst/>
          </a:prstGeom>
          <a:noFill/>
        </p:spPr>
        <p:txBody>
          <a:bodyPr wrap="none" rtlCol="0">
            <a:spAutoFit/>
          </a:bodyPr>
          <a:lstStyle/>
          <a:p>
            <a:r>
              <a:rPr lang="zh-CN" altLang="en-US" sz="2400" dirty="0">
                <a:solidFill>
                  <a:schemeClr val="bg1">
                    <a:lumMod val="50000"/>
                  </a:schemeClr>
                </a:solidFill>
                <a:latin typeface="微软雅黑 Light" panose="020B0502040204020203" pitchFamily="34" charset="-122"/>
                <a:ea typeface="微软雅黑 Light" panose="020B0502040204020203" pitchFamily="34" charset="-122"/>
              </a:rPr>
              <a:t>原型</a:t>
            </a:r>
            <a:r>
              <a:rPr lang="zh-CN" altLang="en-US" sz="2400" dirty="0" smtClean="0">
                <a:solidFill>
                  <a:schemeClr val="bg1">
                    <a:lumMod val="50000"/>
                  </a:schemeClr>
                </a:solidFill>
                <a:latin typeface="微软雅黑 Light" panose="020B0502040204020203" pitchFamily="34" charset="-122"/>
                <a:ea typeface="微软雅黑 Light" panose="020B0502040204020203" pitchFamily="34" charset="-122"/>
              </a:rPr>
              <a:t>图展示</a:t>
            </a:r>
            <a:endParaRPr lang="zh-CN" altLang="en-US" sz="2400" dirty="0" smtClean="0">
              <a:solidFill>
                <a:schemeClr val="bg1">
                  <a:lumMod val="50000"/>
                </a:schemeClr>
              </a:solidFill>
              <a:latin typeface="微软雅黑 Light" panose="020B0502040204020203" pitchFamily="34" charset="-122"/>
              <a:ea typeface="微软雅黑 Light" panose="020B0502040204020203" pitchFamily="34" charset="-122"/>
            </a:endParaRPr>
          </a:p>
        </p:txBody>
      </p:sp>
      <p:grpSp>
        <p:nvGrpSpPr>
          <p:cNvPr id="19" name="PA_淘宝店chenying0907 18"/>
          <p:cNvGrpSpPr/>
          <p:nvPr>
            <p:custDataLst>
              <p:tags r:id="rId5"/>
            </p:custDataLst>
          </p:nvPr>
        </p:nvGrpSpPr>
        <p:grpSpPr>
          <a:xfrm>
            <a:off x="2243226" y="2221456"/>
            <a:ext cx="528300" cy="710884"/>
            <a:chOff x="4211960" y="594800"/>
            <a:chExt cx="374475" cy="662059"/>
          </a:xfrm>
        </p:grpSpPr>
        <p:sp>
          <p:nvSpPr>
            <p:cNvPr id="20" name="直角三角形 19"/>
            <p:cNvSpPr/>
            <p:nvPr/>
          </p:nvSpPr>
          <p:spPr>
            <a:xfrm rot="16200000">
              <a:off x="4068168" y="738592"/>
              <a:ext cx="662059" cy="374475"/>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1" name="直接连接符 20"/>
            <p:cNvCxnSpPr>
              <a:stCxn id="20" idx="4"/>
              <a:endCxn id="20" idx="0"/>
            </p:cNvCxnSpPr>
            <p:nvPr/>
          </p:nvCxnSpPr>
          <p:spPr>
            <a:xfrm flipH="1">
              <a:off x="4211960" y="594800"/>
              <a:ext cx="374475" cy="662059"/>
            </a:xfrm>
            <a:prstGeom prst="line">
              <a:avLst/>
            </a:prstGeom>
            <a:ln w="6350" cap="rnd">
              <a:solidFill>
                <a:schemeClr val="accent3"/>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945396432"/>
      </p:ext>
    </p:extLst>
  </p:cSld>
  <p:clrMapOvr>
    <a:masterClrMapping/>
  </p:clrMapOvr>
  <p:transition spd="slow" advClick="0" advTm="0">
    <p:wip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 name="PA_淘宝店chenying0907 47"/>
          <p:cNvGrpSpPr/>
          <p:nvPr>
            <p:custDataLst>
              <p:tags r:id="rId1"/>
            </p:custDataLst>
          </p:nvPr>
        </p:nvGrpSpPr>
        <p:grpSpPr>
          <a:xfrm>
            <a:off x="-9190" y="0"/>
            <a:ext cx="620750" cy="791858"/>
            <a:chOff x="0" y="-21236"/>
            <a:chExt cx="3311527" cy="4224338"/>
          </a:xfrm>
        </p:grpSpPr>
        <p:sp>
          <p:nvSpPr>
            <p:cNvPr id="49" name="淘宝店chenying0907 37"/>
            <p:cNvSpPr/>
            <p:nvPr/>
          </p:nvSpPr>
          <p:spPr bwMode="auto">
            <a:xfrm rot="5400000">
              <a:off x="-264318" y="627258"/>
              <a:ext cx="3840163" cy="3311525"/>
            </a:xfrm>
            <a:custGeom>
              <a:avLst/>
              <a:gdLst>
                <a:gd name="T0" fmla="*/ 0 w 2419"/>
                <a:gd name="T1" fmla="*/ 0 h 2086"/>
                <a:gd name="T2" fmla="*/ 753 w 2419"/>
                <a:gd name="T3" fmla="*/ 2008 h 2086"/>
                <a:gd name="T4" fmla="*/ 1228 w 2419"/>
                <a:gd name="T5" fmla="*/ 2086 h 2086"/>
                <a:gd name="T6" fmla="*/ 2419 w 2419"/>
                <a:gd name="T7" fmla="*/ 2086 h 2086"/>
                <a:gd name="T8" fmla="*/ 0 w 2419"/>
                <a:gd name="T9" fmla="*/ 0 h 2086"/>
              </a:gdLst>
              <a:ahLst/>
              <a:cxnLst>
                <a:cxn ang="0">
                  <a:pos x="T0" y="T1"/>
                </a:cxn>
                <a:cxn ang="0">
                  <a:pos x="T2" y="T3"/>
                </a:cxn>
                <a:cxn ang="0">
                  <a:pos x="T4" y="T5"/>
                </a:cxn>
                <a:cxn ang="0">
                  <a:pos x="T6" y="T7"/>
                </a:cxn>
                <a:cxn ang="0">
                  <a:pos x="T8" y="T9"/>
                </a:cxn>
              </a:cxnLst>
              <a:rect l="0" t="0" r="r" b="b"/>
              <a:pathLst>
                <a:path w="2419" h="2086">
                  <a:moveTo>
                    <a:pt x="0" y="0"/>
                  </a:moveTo>
                  <a:lnTo>
                    <a:pt x="753" y="2008"/>
                  </a:lnTo>
                  <a:lnTo>
                    <a:pt x="1228" y="2086"/>
                  </a:lnTo>
                  <a:lnTo>
                    <a:pt x="2419" y="2086"/>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淘宝店chenying0907 38"/>
            <p:cNvSpPr/>
            <p:nvPr/>
          </p:nvSpPr>
          <p:spPr bwMode="auto">
            <a:xfrm rot="5400000">
              <a:off x="927895" y="-825304"/>
              <a:ext cx="1579563" cy="3187700"/>
            </a:xfrm>
            <a:custGeom>
              <a:avLst/>
              <a:gdLst>
                <a:gd name="T0" fmla="*/ 242 w 995"/>
                <a:gd name="T1" fmla="*/ 0 h 2008"/>
                <a:gd name="T2" fmla="*/ 0 w 995"/>
                <a:gd name="T3" fmla="*/ 305 h 2008"/>
                <a:gd name="T4" fmla="*/ 0 w 995"/>
                <a:gd name="T5" fmla="*/ 1845 h 2008"/>
                <a:gd name="T6" fmla="*/ 995 w 995"/>
                <a:gd name="T7" fmla="*/ 2008 h 2008"/>
                <a:gd name="T8" fmla="*/ 242 w 995"/>
                <a:gd name="T9" fmla="*/ 0 h 2008"/>
              </a:gdLst>
              <a:ahLst/>
              <a:cxnLst>
                <a:cxn ang="0">
                  <a:pos x="T0" y="T1"/>
                </a:cxn>
                <a:cxn ang="0">
                  <a:pos x="T2" y="T3"/>
                </a:cxn>
                <a:cxn ang="0">
                  <a:pos x="T4" y="T5"/>
                </a:cxn>
                <a:cxn ang="0">
                  <a:pos x="T6" y="T7"/>
                </a:cxn>
                <a:cxn ang="0">
                  <a:pos x="T8" y="T9"/>
                </a:cxn>
              </a:cxnLst>
              <a:rect l="0" t="0" r="r" b="b"/>
              <a:pathLst>
                <a:path w="995" h="2008">
                  <a:moveTo>
                    <a:pt x="242" y="0"/>
                  </a:moveTo>
                  <a:lnTo>
                    <a:pt x="0" y="305"/>
                  </a:lnTo>
                  <a:lnTo>
                    <a:pt x="0" y="1845"/>
                  </a:lnTo>
                  <a:lnTo>
                    <a:pt x="995" y="2008"/>
                  </a:lnTo>
                  <a:lnTo>
                    <a:pt x="242"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淘宝店chenying0907 39"/>
            <p:cNvSpPr/>
            <p:nvPr/>
          </p:nvSpPr>
          <p:spPr bwMode="auto">
            <a:xfrm rot="5400000">
              <a:off x="-975519" y="954283"/>
              <a:ext cx="2333625" cy="382588"/>
            </a:xfrm>
            <a:custGeom>
              <a:avLst/>
              <a:gdLst>
                <a:gd name="T0" fmla="*/ 0 w 1470"/>
                <a:gd name="T1" fmla="*/ 0 h 241"/>
                <a:gd name="T2" fmla="*/ 0 w 1470"/>
                <a:gd name="T3" fmla="*/ 233 h 241"/>
                <a:gd name="T4" fmla="*/ 0 w 1470"/>
                <a:gd name="T5" fmla="*/ 241 h 241"/>
                <a:gd name="T6" fmla="*/ 1470 w 1470"/>
                <a:gd name="T7" fmla="*/ 241 h 241"/>
                <a:gd name="T8" fmla="*/ 0 w 1470"/>
                <a:gd name="T9" fmla="*/ 0 h 241"/>
              </a:gdLst>
              <a:ahLst/>
              <a:cxnLst>
                <a:cxn ang="0">
                  <a:pos x="T0" y="T1"/>
                </a:cxn>
                <a:cxn ang="0">
                  <a:pos x="T2" y="T3"/>
                </a:cxn>
                <a:cxn ang="0">
                  <a:pos x="T4" y="T5"/>
                </a:cxn>
                <a:cxn ang="0">
                  <a:pos x="T6" y="T7"/>
                </a:cxn>
                <a:cxn ang="0">
                  <a:pos x="T8" y="T9"/>
                </a:cxn>
              </a:cxnLst>
              <a:rect l="0" t="0" r="r" b="b"/>
              <a:pathLst>
                <a:path w="1470" h="241">
                  <a:moveTo>
                    <a:pt x="0" y="0"/>
                  </a:moveTo>
                  <a:lnTo>
                    <a:pt x="0" y="233"/>
                  </a:lnTo>
                  <a:lnTo>
                    <a:pt x="0" y="241"/>
                  </a:lnTo>
                  <a:lnTo>
                    <a:pt x="1470" y="241"/>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52" name="PA_文本框 4"/>
          <p:cNvSpPr txBox="1">
            <a:spLocks noChangeArrowheads="1"/>
          </p:cNvSpPr>
          <p:nvPr>
            <p:custDataLst>
              <p:tags r:id="rId2"/>
            </p:custDataLst>
          </p:nvPr>
        </p:nvSpPr>
        <p:spPr bwMode="auto">
          <a:xfrm>
            <a:off x="535359" y="184337"/>
            <a:ext cx="146706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anose="020B0604020202020204" pitchFamily="34" charset="0"/>
              <a:buNone/>
            </a:pPr>
            <a:r>
              <a:rPr lang="zh-CN" altLang="en-US" sz="2000" dirty="0" smtClean="0">
                <a:solidFill>
                  <a:schemeClr val="tx1">
                    <a:lumMod val="65000"/>
                    <a:lumOff val="35000"/>
                  </a:schemeClr>
                </a:solidFill>
                <a:latin typeface="微软雅黑 Light" panose="020B0502040204020203" pitchFamily="34" charset="-122"/>
                <a:ea typeface="微软雅黑 Light" panose="020B0502040204020203" pitchFamily="34" charset="-122"/>
              </a:rPr>
              <a:t>原型图展示</a:t>
            </a:r>
            <a:endParaRPr lang="en-US" altLang="zh-CN" sz="2000" dirty="0">
              <a:solidFill>
                <a:schemeClr val="accent3"/>
              </a:solidFill>
              <a:latin typeface="微软雅黑 Light" panose="020B0502040204020203" pitchFamily="34" charset="-122"/>
              <a:ea typeface="微软雅黑 Light" panose="020B0502040204020203" pitchFamily="34" charset="-122"/>
            </a:endParaRPr>
          </a:p>
        </p:txBody>
      </p:sp>
      <p:pic>
        <p:nvPicPr>
          <p:cNvPr id="2" name="图片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0910" y="604297"/>
            <a:ext cx="2736304" cy="4464496"/>
          </a:xfrm>
          <a:prstGeom prst="rect">
            <a:avLst/>
          </a:prstGeom>
        </p:spPr>
      </p:pic>
      <p:pic>
        <p:nvPicPr>
          <p:cNvPr id="5" name="图片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27984" y="616155"/>
            <a:ext cx="2446269" cy="4264779"/>
          </a:xfrm>
          <a:prstGeom prst="rect">
            <a:avLst/>
          </a:prstGeom>
        </p:spPr>
      </p:pic>
    </p:spTree>
    <p:extLst>
      <p:ext uri="{BB962C8B-B14F-4D97-AF65-F5344CB8AC3E}">
        <p14:creationId xmlns:p14="http://schemas.microsoft.com/office/powerpoint/2010/main" val="1264257213"/>
      </p:ext>
    </p:extLst>
  </p:cSld>
  <p:clrMapOvr>
    <a:masterClrMapping/>
  </p:clrMapOvr>
  <p:transition spd="slow" advClick="0" advTm="0">
    <p:wip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 name="PA_淘宝店chenying0907 47"/>
          <p:cNvGrpSpPr/>
          <p:nvPr>
            <p:custDataLst>
              <p:tags r:id="rId1"/>
            </p:custDataLst>
          </p:nvPr>
        </p:nvGrpSpPr>
        <p:grpSpPr>
          <a:xfrm>
            <a:off x="-9190" y="0"/>
            <a:ext cx="620750" cy="791858"/>
            <a:chOff x="0" y="-21236"/>
            <a:chExt cx="3311527" cy="4224338"/>
          </a:xfrm>
        </p:grpSpPr>
        <p:sp>
          <p:nvSpPr>
            <p:cNvPr id="49" name="淘宝店chenying0907 37"/>
            <p:cNvSpPr/>
            <p:nvPr/>
          </p:nvSpPr>
          <p:spPr bwMode="auto">
            <a:xfrm rot="5400000">
              <a:off x="-264318" y="627258"/>
              <a:ext cx="3840163" cy="3311525"/>
            </a:xfrm>
            <a:custGeom>
              <a:avLst/>
              <a:gdLst>
                <a:gd name="T0" fmla="*/ 0 w 2419"/>
                <a:gd name="T1" fmla="*/ 0 h 2086"/>
                <a:gd name="T2" fmla="*/ 753 w 2419"/>
                <a:gd name="T3" fmla="*/ 2008 h 2086"/>
                <a:gd name="T4" fmla="*/ 1228 w 2419"/>
                <a:gd name="T5" fmla="*/ 2086 h 2086"/>
                <a:gd name="T6" fmla="*/ 2419 w 2419"/>
                <a:gd name="T7" fmla="*/ 2086 h 2086"/>
                <a:gd name="T8" fmla="*/ 0 w 2419"/>
                <a:gd name="T9" fmla="*/ 0 h 2086"/>
              </a:gdLst>
              <a:ahLst/>
              <a:cxnLst>
                <a:cxn ang="0">
                  <a:pos x="T0" y="T1"/>
                </a:cxn>
                <a:cxn ang="0">
                  <a:pos x="T2" y="T3"/>
                </a:cxn>
                <a:cxn ang="0">
                  <a:pos x="T4" y="T5"/>
                </a:cxn>
                <a:cxn ang="0">
                  <a:pos x="T6" y="T7"/>
                </a:cxn>
                <a:cxn ang="0">
                  <a:pos x="T8" y="T9"/>
                </a:cxn>
              </a:cxnLst>
              <a:rect l="0" t="0" r="r" b="b"/>
              <a:pathLst>
                <a:path w="2419" h="2086">
                  <a:moveTo>
                    <a:pt x="0" y="0"/>
                  </a:moveTo>
                  <a:lnTo>
                    <a:pt x="753" y="2008"/>
                  </a:lnTo>
                  <a:lnTo>
                    <a:pt x="1228" y="2086"/>
                  </a:lnTo>
                  <a:lnTo>
                    <a:pt x="2419" y="2086"/>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淘宝店chenying0907 38"/>
            <p:cNvSpPr/>
            <p:nvPr/>
          </p:nvSpPr>
          <p:spPr bwMode="auto">
            <a:xfrm rot="5400000">
              <a:off x="927895" y="-825304"/>
              <a:ext cx="1579563" cy="3187700"/>
            </a:xfrm>
            <a:custGeom>
              <a:avLst/>
              <a:gdLst>
                <a:gd name="T0" fmla="*/ 242 w 995"/>
                <a:gd name="T1" fmla="*/ 0 h 2008"/>
                <a:gd name="T2" fmla="*/ 0 w 995"/>
                <a:gd name="T3" fmla="*/ 305 h 2008"/>
                <a:gd name="T4" fmla="*/ 0 w 995"/>
                <a:gd name="T5" fmla="*/ 1845 h 2008"/>
                <a:gd name="T6" fmla="*/ 995 w 995"/>
                <a:gd name="T7" fmla="*/ 2008 h 2008"/>
                <a:gd name="T8" fmla="*/ 242 w 995"/>
                <a:gd name="T9" fmla="*/ 0 h 2008"/>
              </a:gdLst>
              <a:ahLst/>
              <a:cxnLst>
                <a:cxn ang="0">
                  <a:pos x="T0" y="T1"/>
                </a:cxn>
                <a:cxn ang="0">
                  <a:pos x="T2" y="T3"/>
                </a:cxn>
                <a:cxn ang="0">
                  <a:pos x="T4" y="T5"/>
                </a:cxn>
                <a:cxn ang="0">
                  <a:pos x="T6" y="T7"/>
                </a:cxn>
                <a:cxn ang="0">
                  <a:pos x="T8" y="T9"/>
                </a:cxn>
              </a:cxnLst>
              <a:rect l="0" t="0" r="r" b="b"/>
              <a:pathLst>
                <a:path w="995" h="2008">
                  <a:moveTo>
                    <a:pt x="242" y="0"/>
                  </a:moveTo>
                  <a:lnTo>
                    <a:pt x="0" y="305"/>
                  </a:lnTo>
                  <a:lnTo>
                    <a:pt x="0" y="1845"/>
                  </a:lnTo>
                  <a:lnTo>
                    <a:pt x="995" y="2008"/>
                  </a:lnTo>
                  <a:lnTo>
                    <a:pt x="242"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淘宝店chenying0907 39"/>
            <p:cNvSpPr/>
            <p:nvPr/>
          </p:nvSpPr>
          <p:spPr bwMode="auto">
            <a:xfrm rot="5400000">
              <a:off x="-975519" y="954283"/>
              <a:ext cx="2333625" cy="382588"/>
            </a:xfrm>
            <a:custGeom>
              <a:avLst/>
              <a:gdLst>
                <a:gd name="T0" fmla="*/ 0 w 1470"/>
                <a:gd name="T1" fmla="*/ 0 h 241"/>
                <a:gd name="T2" fmla="*/ 0 w 1470"/>
                <a:gd name="T3" fmla="*/ 233 h 241"/>
                <a:gd name="T4" fmla="*/ 0 w 1470"/>
                <a:gd name="T5" fmla="*/ 241 h 241"/>
                <a:gd name="T6" fmla="*/ 1470 w 1470"/>
                <a:gd name="T7" fmla="*/ 241 h 241"/>
                <a:gd name="T8" fmla="*/ 0 w 1470"/>
                <a:gd name="T9" fmla="*/ 0 h 241"/>
              </a:gdLst>
              <a:ahLst/>
              <a:cxnLst>
                <a:cxn ang="0">
                  <a:pos x="T0" y="T1"/>
                </a:cxn>
                <a:cxn ang="0">
                  <a:pos x="T2" y="T3"/>
                </a:cxn>
                <a:cxn ang="0">
                  <a:pos x="T4" y="T5"/>
                </a:cxn>
                <a:cxn ang="0">
                  <a:pos x="T6" y="T7"/>
                </a:cxn>
                <a:cxn ang="0">
                  <a:pos x="T8" y="T9"/>
                </a:cxn>
              </a:cxnLst>
              <a:rect l="0" t="0" r="r" b="b"/>
              <a:pathLst>
                <a:path w="1470" h="241">
                  <a:moveTo>
                    <a:pt x="0" y="0"/>
                  </a:moveTo>
                  <a:lnTo>
                    <a:pt x="0" y="233"/>
                  </a:lnTo>
                  <a:lnTo>
                    <a:pt x="0" y="241"/>
                  </a:lnTo>
                  <a:lnTo>
                    <a:pt x="1470" y="241"/>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52" name="PA_文本框 4"/>
          <p:cNvSpPr txBox="1">
            <a:spLocks noChangeArrowheads="1"/>
          </p:cNvSpPr>
          <p:nvPr>
            <p:custDataLst>
              <p:tags r:id="rId2"/>
            </p:custDataLst>
          </p:nvPr>
        </p:nvSpPr>
        <p:spPr bwMode="auto">
          <a:xfrm>
            <a:off x="535359" y="184337"/>
            <a:ext cx="146706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anose="020B0604020202020204" pitchFamily="34" charset="0"/>
              <a:buNone/>
            </a:pPr>
            <a:r>
              <a:rPr lang="zh-CN" altLang="en-US" sz="2000" dirty="0" smtClean="0">
                <a:solidFill>
                  <a:schemeClr val="tx1">
                    <a:lumMod val="65000"/>
                    <a:lumOff val="35000"/>
                  </a:schemeClr>
                </a:solidFill>
                <a:latin typeface="微软雅黑 Light" panose="020B0502040204020203" pitchFamily="34" charset="-122"/>
                <a:ea typeface="微软雅黑 Light" panose="020B0502040204020203" pitchFamily="34" charset="-122"/>
              </a:rPr>
              <a:t>原型图展示</a:t>
            </a:r>
            <a:endParaRPr lang="en-US" altLang="zh-CN" sz="2000" dirty="0">
              <a:solidFill>
                <a:schemeClr val="accent3"/>
              </a:solidFill>
              <a:latin typeface="微软雅黑 Light" panose="020B0502040204020203" pitchFamily="34" charset="-122"/>
              <a:ea typeface="微软雅黑 Light" panose="020B0502040204020203" pitchFamily="34" charset="-122"/>
            </a:endParaRPr>
          </a:p>
        </p:txBody>
      </p:sp>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4391" y="526021"/>
            <a:ext cx="2790856" cy="4596357"/>
          </a:xfrm>
          <a:prstGeom prst="rect">
            <a:avLst/>
          </a:prstGeom>
        </p:spPr>
      </p:pic>
      <p:pic>
        <p:nvPicPr>
          <p:cNvPr id="6" name="图片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60032" y="493295"/>
            <a:ext cx="2534440" cy="4423656"/>
          </a:xfrm>
          <a:prstGeom prst="rect">
            <a:avLst/>
          </a:prstGeom>
        </p:spPr>
      </p:pic>
    </p:spTree>
    <p:extLst>
      <p:ext uri="{BB962C8B-B14F-4D97-AF65-F5344CB8AC3E}">
        <p14:creationId xmlns:p14="http://schemas.microsoft.com/office/powerpoint/2010/main" val="4021488983"/>
      </p:ext>
    </p:extLst>
  </p:cSld>
  <p:clrMapOvr>
    <a:masterClrMapping/>
  </p:clrMapOvr>
  <p:transition spd="slow" advClick="0" advTm="0">
    <p:wip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 name="PA_淘宝店chenying0907 47"/>
          <p:cNvGrpSpPr/>
          <p:nvPr>
            <p:custDataLst>
              <p:tags r:id="rId1"/>
            </p:custDataLst>
          </p:nvPr>
        </p:nvGrpSpPr>
        <p:grpSpPr>
          <a:xfrm>
            <a:off x="-9190" y="0"/>
            <a:ext cx="620750" cy="791858"/>
            <a:chOff x="0" y="-21236"/>
            <a:chExt cx="3311527" cy="4224338"/>
          </a:xfrm>
        </p:grpSpPr>
        <p:sp>
          <p:nvSpPr>
            <p:cNvPr id="49" name="淘宝店chenying0907 37"/>
            <p:cNvSpPr/>
            <p:nvPr/>
          </p:nvSpPr>
          <p:spPr bwMode="auto">
            <a:xfrm rot="5400000">
              <a:off x="-264318" y="627258"/>
              <a:ext cx="3840163" cy="3311525"/>
            </a:xfrm>
            <a:custGeom>
              <a:avLst/>
              <a:gdLst>
                <a:gd name="T0" fmla="*/ 0 w 2419"/>
                <a:gd name="T1" fmla="*/ 0 h 2086"/>
                <a:gd name="T2" fmla="*/ 753 w 2419"/>
                <a:gd name="T3" fmla="*/ 2008 h 2086"/>
                <a:gd name="T4" fmla="*/ 1228 w 2419"/>
                <a:gd name="T5" fmla="*/ 2086 h 2086"/>
                <a:gd name="T6" fmla="*/ 2419 w 2419"/>
                <a:gd name="T7" fmla="*/ 2086 h 2086"/>
                <a:gd name="T8" fmla="*/ 0 w 2419"/>
                <a:gd name="T9" fmla="*/ 0 h 2086"/>
              </a:gdLst>
              <a:ahLst/>
              <a:cxnLst>
                <a:cxn ang="0">
                  <a:pos x="T0" y="T1"/>
                </a:cxn>
                <a:cxn ang="0">
                  <a:pos x="T2" y="T3"/>
                </a:cxn>
                <a:cxn ang="0">
                  <a:pos x="T4" y="T5"/>
                </a:cxn>
                <a:cxn ang="0">
                  <a:pos x="T6" y="T7"/>
                </a:cxn>
                <a:cxn ang="0">
                  <a:pos x="T8" y="T9"/>
                </a:cxn>
              </a:cxnLst>
              <a:rect l="0" t="0" r="r" b="b"/>
              <a:pathLst>
                <a:path w="2419" h="2086">
                  <a:moveTo>
                    <a:pt x="0" y="0"/>
                  </a:moveTo>
                  <a:lnTo>
                    <a:pt x="753" y="2008"/>
                  </a:lnTo>
                  <a:lnTo>
                    <a:pt x="1228" y="2086"/>
                  </a:lnTo>
                  <a:lnTo>
                    <a:pt x="2419" y="2086"/>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淘宝店chenying0907 38"/>
            <p:cNvSpPr/>
            <p:nvPr/>
          </p:nvSpPr>
          <p:spPr bwMode="auto">
            <a:xfrm rot="5400000">
              <a:off x="927895" y="-825304"/>
              <a:ext cx="1579563" cy="3187700"/>
            </a:xfrm>
            <a:custGeom>
              <a:avLst/>
              <a:gdLst>
                <a:gd name="T0" fmla="*/ 242 w 995"/>
                <a:gd name="T1" fmla="*/ 0 h 2008"/>
                <a:gd name="T2" fmla="*/ 0 w 995"/>
                <a:gd name="T3" fmla="*/ 305 h 2008"/>
                <a:gd name="T4" fmla="*/ 0 w 995"/>
                <a:gd name="T5" fmla="*/ 1845 h 2008"/>
                <a:gd name="T6" fmla="*/ 995 w 995"/>
                <a:gd name="T7" fmla="*/ 2008 h 2008"/>
                <a:gd name="T8" fmla="*/ 242 w 995"/>
                <a:gd name="T9" fmla="*/ 0 h 2008"/>
              </a:gdLst>
              <a:ahLst/>
              <a:cxnLst>
                <a:cxn ang="0">
                  <a:pos x="T0" y="T1"/>
                </a:cxn>
                <a:cxn ang="0">
                  <a:pos x="T2" y="T3"/>
                </a:cxn>
                <a:cxn ang="0">
                  <a:pos x="T4" y="T5"/>
                </a:cxn>
                <a:cxn ang="0">
                  <a:pos x="T6" y="T7"/>
                </a:cxn>
                <a:cxn ang="0">
                  <a:pos x="T8" y="T9"/>
                </a:cxn>
              </a:cxnLst>
              <a:rect l="0" t="0" r="r" b="b"/>
              <a:pathLst>
                <a:path w="995" h="2008">
                  <a:moveTo>
                    <a:pt x="242" y="0"/>
                  </a:moveTo>
                  <a:lnTo>
                    <a:pt x="0" y="305"/>
                  </a:lnTo>
                  <a:lnTo>
                    <a:pt x="0" y="1845"/>
                  </a:lnTo>
                  <a:lnTo>
                    <a:pt x="995" y="2008"/>
                  </a:lnTo>
                  <a:lnTo>
                    <a:pt x="242"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淘宝店chenying0907 39"/>
            <p:cNvSpPr/>
            <p:nvPr/>
          </p:nvSpPr>
          <p:spPr bwMode="auto">
            <a:xfrm rot="5400000">
              <a:off x="-975519" y="954283"/>
              <a:ext cx="2333625" cy="382588"/>
            </a:xfrm>
            <a:custGeom>
              <a:avLst/>
              <a:gdLst>
                <a:gd name="T0" fmla="*/ 0 w 1470"/>
                <a:gd name="T1" fmla="*/ 0 h 241"/>
                <a:gd name="T2" fmla="*/ 0 w 1470"/>
                <a:gd name="T3" fmla="*/ 233 h 241"/>
                <a:gd name="T4" fmla="*/ 0 w 1470"/>
                <a:gd name="T5" fmla="*/ 241 h 241"/>
                <a:gd name="T6" fmla="*/ 1470 w 1470"/>
                <a:gd name="T7" fmla="*/ 241 h 241"/>
                <a:gd name="T8" fmla="*/ 0 w 1470"/>
                <a:gd name="T9" fmla="*/ 0 h 241"/>
              </a:gdLst>
              <a:ahLst/>
              <a:cxnLst>
                <a:cxn ang="0">
                  <a:pos x="T0" y="T1"/>
                </a:cxn>
                <a:cxn ang="0">
                  <a:pos x="T2" y="T3"/>
                </a:cxn>
                <a:cxn ang="0">
                  <a:pos x="T4" y="T5"/>
                </a:cxn>
                <a:cxn ang="0">
                  <a:pos x="T6" y="T7"/>
                </a:cxn>
                <a:cxn ang="0">
                  <a:pos x="T8" y="T9"/>
                </a:cxn>
              </a:cxnLst>
              <a:rect l="0" t="0" r="r" b="b"/>
              <a:pathLst>
                <a:path w="1470" h="241">
                  <a:moveTo>
                    <a:pt x="0" y="0"/>
                  </a:moveTo>
                  <a:lnTo>
                    <a:pt x="0" y="233"/>
                  </a:lnTo>
                  <a:lnTo>
                    <a:pt x="0" y="241"/>
                  </a:lnTo>
                  <a:lnTo>
                    <a:pt x="1470" y="241"/>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52" name="PA_文本框 4"/>
          <p:cNvSpPr txBox="1">
            <a:spLocks noChangeArrowheads="1"/>
          </p:cNvSpPr>
          <p:nvPr>
            <p:custDataLst>
              <p:tags r:id="rId2"/>
            </p:custDataLst>
          </p:nvPr>
        </p:nvSpPr>
        <p:spPr bwMode="auto">
          <a:xfrm>
            <a:off x="535359" y="184337"/>
            <a:ext cx="146706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anose="020B0604020202020204" pitchFamily="34" charset="0"/>
              <a:buNone/>
            </a:pPr>
            <a:r>
              <a:rPr lang="zh-CN" altLang="en-US" sz="2000" dirty="0" smtClean="0">
                <a:solidFill>
                  <a:schemeClr val="tx1">
                    <a:lumMod val="65000"/>
                    <a:lumOff val="35000"/>
                  </a:schemeClr>
                </a:solidFill>
                <a:latin typeface="微软雅黑 Light" panose="020B0502040204020203" pitchFamily="34" charset="-122"/>
                <a:ea typeface="微软雅黑 Light" panose="020B0502040204020203" pitchFamily="34" charset="-122"/>
              </a:rPr>
              <a:t>原型图展示</a:t>
            </a:r>
            <a:endParaRPr lang="en-US" altLang="zh-CN" sz="2000" dirty="0">
              <a:solidFill>
                <a:schemeClr val="accent3"/>
              </a:solidFill>
              <a:latin typeface="微软雅黑 Light" panose="020B0502040204020203" pitchFamily="34" charset="-122"/>
              <a:ea typeface="微软雅黑 Light" panose="020B0502040204020203" pitchFamily="34" charset="-122"/>
            </a:endParaRPr>
          </a:p>
        </p:txBody>
      </p:sp>
      <p:pic>
        <p:nvPicPr>
          <p:cNvPr id="2" name="图片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46976" y="184337"/>
            <a:ext cx="2969596" cy="4852755"/>
          </a:xfrm>
          <a:prstGeom prst="rect">
            <a:avLst/>
          </a:prstGeom>
        </p:spPr>
      </p:pic>
    </p:spTree>
    <p:extLst>
      <p:ext uri="{BB962C8B-B14F-4D97-AF65-F5344CB8AC3E}">
        <p14:creationId xmlns:p14="http://schemas.microsoft.com/office/powerpoint/2010/main" val="1570573566"/>
      </p:ext>
    </p:extLst>
  </p:cSld>
  <p:clrMapOvr>
    <a:masterClrMapping/>
  </p:clrMapOvr>
  <p:transition spd="slow" advClick="0" advTm="0">
    <p:wip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PA_淘宝店chenying0907 21"/>
          <p:cNvGrpSpPr/>
          <p:nvPr>
            <p:custDataLst>
              <p:tags r:id="rId1"/>
            </p:custDataLst>
          </p:nvPr>
        </p:nvGrpSpPr>
        <p:grpSpPr>
          <a:xfrm>
            <a:off x="5832473" y="-21235"/>
            <a:ext cx="3311527" cy="5164735"/>
            <a:chOff x="5832473" y="-21235"/>
            <a:chExt cx="3311527" cy="5164735"/>
          </a:xfrm>
        </p:grpSpPr>
        <p:sp>
          <p:nvSpPr>
            <p:cNvPr id="10" name="淘宝店chenying0907 36"/>
            <p:cNvSpPr/>
            <p:nvPr/>
          </p:nvSpPr>
          <p:spPr bwMode="auto">
            <a:xfrm rot="16200000">
              <a:off x="7445263" y="403114"/>
              <a:ext cx="2123086" cy="1274387"/>
            </a:xfrm>
            <a:custGeom>
              <a:avLst/>
              <a:gdLst/>
              <a:ahLst/>
              <a:cxnLst/>
              <a:rect l="l" t="t" r="r" b="b"/>
              <a:pathLst>
                <a:path w="2123086" h="1274387">
                  <a:moveTo>
                    <a:pt x="0" y="252037"/>
                  </a:moveTo>
                  <a:lnTo>
                    <a:pt x="2123086" y="0"/>
                  </a:lnTo>
                  <a:lnTo>
                    <a:pt x="2123086" y="1274387"/>
                  </a:lnTo>
                  <a:lnTo>
                    <a:pt x="1182688" y="1274387"/>
                  </a:lnTo>
                  <a:close/>
                </a:path>
              </a:pathLst>
            </a:custGeom>
            <a:solidFill>
              <a:srgbClr val="E5AAA4"/>
            </a:solidFill>
            <a:ln>
              <a:noFill/>
            </a:ln>
          </p:spPr>
          <p:txBody>
            <a:bodyPr vert="horz" wrap="square" lIns="91440" tIns="45720" rIns="91440" bIns="45720" numCol="1" anchor="t" anchorCtr="0" compatLnSpc="1"/>
            <a:lstStyle/>
            <a:p>
              <a:endParaRPr lang="zh-CN" altLang="en-US"/>
            </a:p>
          </p:txBody>
        </p:sp>
        <p:sp>
          <p:nvSpPr>
            <p:cNvPr id="11" name="淘宝店chenying0907 37"/>
            <p:cNvSpPr/>
            <p:nvPr/>
          </p:nvSpPr>
          <p:spPr bwMode="auto">
            <a:xfrm rot="16200000">
              <a:off x="5568154" y="1183482"/>
              <a:ext cx="3840163" cy="3311525"/>
            </a:xfrm>
            <a:custGeom>
              <a:avLst/>
              <a:gdLst>
                <a:gd name="T0" fmla="*/ 0 w 2419"/>
                <a:gd name="T1" fmla="*/ 0 h 2086"/>
                <a:gd name="T2" fmla="*/ 753 w 2419"/>
                <a:gd name="T3" fmla="*/ 2008 h 2086"/>
                <a:gd name="T4" fmla="*/ 1228 w 2419"/>
                <a:gd name="T5" fmla="*/ 2086 h 2086"/>
                <a:gd name="T6" fmla="*/ 2419 w 2419"/>
                <a:gd name="T7" fmla="*/ 2086 h 2086"/>
                <a:gd name="T8" fmla="*/ 0 w 2419"/>
                <a:gd name="T9" fmla="*/ 0 h 2086"/>
              </a:gdLst>
              <a:ahLst/>
              <a:cxnLst>
                <a:cxn ang="0">
                  <a:pos x="T0" y="T1"/>
                </a:cxn>
                <a:cxn ang="0">
                  <a:pos x="T2" y="T3"/>
                </a:cxn>
                <a:cxn ang="0">
                  <a:pos x="T4" y="T5"/>
                </a:cxn>
                <a:cxn ang="0">
                  <a:pos x="T6" y="T7"/>
                </a:cxn>
                <a:cxn ang="0">
                  <a:pos x="T8" y="T9"/>
                </a:cxn>
              </a:cxnLst>
              <a:rect l="0" t="0" r="r" b="b"/>
              <a:pathLst>
                <a:path w="2419" h="2086">
                  <a:moveTo>
                    <a:pt x="0" y="0"/>
                  </a:moveTo>
                  <a:lnTo>
                    <a:pt x="753" y="2008"/>
                  </a:lnTo>
                  <a:lnTo>
                    <a:pt x="1228" y="2086"/>
                  </a:lnTo>
                  <a:lnTo>
                    <a:pt x="2419" y="2086"/>
                  </a:lnTo>
                  <a:lnTo>
                    <a:pt x="0" y="0"/>
                  </a:lnTo>
                  <a:close/>
                </a:path>
              </a:pathLst>
            </a:custGeom>
            <a:solidFill>
              <a:srgbClr val="F1CFC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 name="淘宝店chenying0907 38"/>
            <p:cNvSpPr/>
            <p:nvPr/>
          </p:nvSpPr>
          <p:spPr bwMode="auto">
            <a:xfrm rot="16200000">
              <a:off x="6636541" y="2759869"/>
              <a:ext cx="1579563" cy="3187700"/>
            </a:xfrm>
            <a:custGeom>
              <a:avLst/>
              <a:gdLst>
                <a:gd name="T0" fmla="*/ 242 w 995"/>
                <a:gd name="T1" fmla="*/ 0 h 2008"/>
                <a:gd name="T2" fmla="*/ 0 w 995"/>
                <a:gd name="T3" fmla="*/ 305 h 2008"/>
                <a:gd name="T4" fmla="*/ 0 w 995"/>
                <a:gd name="T5" fmla="*/ 1845 h 2008"/>
                <a:gd name="T6" fmla="*/ 995 w 995"/>
                <a:gd name="T7" fmla="*/ 2008 h 2008"/>
                <a:gd name="T8" fmla="*/ 242 w 995"/>
                <a:gd name="T9" fmla="*/ 0 h 2008"/>
              </a:gdLst>
              <a:ahLst/>
              <a:cxnLst>
                <a:cxn ang="0">
                  <a:pos x="T0" y="T1"/>
                </a:cxn>
                <a:cxn ang="0">
                  <a:pos x="T2" y="T3"/>
                </a:cxn>
                <a:cxn ang="0">
                  <a:pos x="T4" y="T5"/>
                </a:cxn>
                <a:cxn ang="0">
                  <a:pos x="T6" y="T7"/>
                </a:cxn>
                <a:cxn ang="0">
                  <a:pos x="T8" y="T9"/>
                </a:cxn>
              </a:cxnLst>
              <a:rect l="0" t="0" r="r" b="b"/>
              <a:pathLst>
                <a:path w="995" h="2008">
                  <a:moveTo>
                    <a:pt x="242" y="0"/>
                  </a:moveTo>
                  <a:lnTo>
                    <a:pt x="0" y="305"/>
                  </a:lnTo>
                  <a:lnTo>
                    <a:pt x="0" y="1845"/>
                  </a:lnTo>
                  <a:lnTo>
                    <a:pt x="995" y="2008"/>
                  </a:lnTo>
                  <a:lnTo>
                    <a:pt x="242" y="0"/>
                  </a:lnTo>
                  <a:close/>
                </a:path>
              </a:pathLst>
            </a:custGeom>
            <a:solidFill>
              <a:srgbClr val="F9E7E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 name="淘宝店chenying0907 39"/>
            <p:cNvSpPr/>
            <p:nvPr/>
          </p:nvSpPr>
          <p:spPr bwMode="auto">
            <a:xfrm rot="16200000">
              <a:off x="7785893" y="3785394"/>
              <a:ext cx="2333625" cy="382588"/>
            </a:xfrm>
            <a:custGeom>
              <a:avLst/>
              <a:gdLst>
                <a:gd name="T0" fmla="*/ 0 w 1470"/>
                <a:gd name="T1" fmla="*/ 0 h 241"/>
                <a:gd name="T2" fmla="*/ 0 w 1470"/>
                <a:gd name="T3" fmla="*/ 233 h 241"/>
                <a:gd name="T4" fmla="*/ 0 w 1470"/>
                <a:gd name="T5" fmla="*/ 241 h 241"/>
                <a:gd name="T6" fmla="*/ 1470 w 1470"/>
                <a:gd name="T7" fmla="*/ 241 h 241"/>
                <a:gd name="T8" fmla="*/ 0 w 1470"/>
                <a:gd name="T9" fmla="*/ 0 h 241"/>
              </a:gdLst>
              <a:ahLst/>
              <a:cxnLst>
                <a:cxn ang="0">
                  <a:pos x="T0" y="T1"/>
                </a:cxn>
                <a:cxn ang="0">
                  <a:pos x="T2" y="T3"/>
                </a:cxn>
                <a:cxn ang="0">
                  <a:pos x="T4" y="T5"/>
                </a:cxn>
                <a:cxn ang="0">
                  <a:pos x="T6" y="T7"/>
                </a:cxn>
                <a:cxn ang="0">
                  <a:pos x="T8" y="T9"/>
                </a:cxn>
              </a:cxnLst>
              <a:rect l="0" t="0" r="r" b="b"/>
              <a:pathLst>
                <a:path w="1470" h="241">
                  <a:moveTo>
                    <a:pt x="0" y="0"/>
                  </a:moveTo>
                  <a:lnTo>
                    <a:pt x="0" y="233"/>
                  </a:lnTo>
                  <a:lnTo>
                    <a:pt x="0" y="241"/>
                  </a:lnTo>
                  <a:lnTo>
                    <a:pt x="1470" y="241"/>
                  </a:lnTo>
                  <a:lnTo>
                    <a:pt x="0" y="0"/>
                  </a:lnTo>
                  <a:close/>
                </a:path>
              </a:pathLst>
            </a:custGeom>
            <a:solidFill>
              <a:srgbClr val="E5AAA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14" name="PA_淘宝店chenying0907 13"/>
          <p:cNvSpPr/>
          <p:nvPr>
            <p:custDataLst>
              <p:tags r:id="rId2"/>
            </p:custDataLst>
          </p:nvPr>
        </p:nvSpPr>
        <p:spPr>
          <a:xfrm>
            <a:off x="3203847" y="1226820"/>
            <a:ext cx="5557563" cy="2689858"/>
          </a:xfrm>
          <a:prstGeom prst="rect">
            <a:avLst/>
          </a:prstGeom>
          <a:solidFill>
            <a:schemeClr val="bg1">
              <a:alpha val="85000"/>
            </a:schemeClr>
          </a:solidFill>
          <a:ln>
            <a:noFill/>
          </a:ln>
          <a:effectLst>
            <a:outerShdw blurRad="368300" dist="63500" dir="4620000" algn="tl"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PA_文本框 16"/>
          <p:cNvSpPr txBox="1"/>
          <p:nvPr>
            <p:custDataLst>
              <p:tags r:id="rId3"/>
            </p:custDataLst>
          </p:nvPr>
        </p:nvSpPr>
        <p:spPr>
          <a:xfrm>
            <a:off x="1841644" y="2126925"/>
            <a:ext cx="899396" cy="830997"/>
          </a:xfrm>
          <a:prstGeom prst="rect">
            <a:avLst/>
          </a:prstGeom>
          <a:noFill/>
        </p:spPr>
        <p:txBody>
          <a:bodyPr wrap="square" rtlCol="0">
            <a:spAutoFit/>
          </a:bodyPr>
          <a:lstStyle/>
          <a:p>
            <a:r>
              <a:rPr lang="en-US" altLang="zh-CN" sz="4800" dirty="0">
                <a:solidFill>
                  <a:schemeClr val="bg1">
                    <a:lumMod val="50000"/>
                  </a:schemeClr>
                </a:solidFill>
                <a:latin typeface="微软雅黑 Light" panose="020B0502040204020203" pitchFamily="34" charset="-122"/>
                <a:ea typeface="微软雅黑 Light" panose="020B0502040204020203" pitchFamily="34" charset="-122"/>
              </a:rPr>
              <a:t>01</a:t>
            </a:r>
            <a:endParaRPr lang="zh-CN" altLang="en-US" sz="4800" dirty="0">
              <a:solidFill>
                <a:schemeClr val="bg1">
                  <a:lumMod val="50000"/>
                </a:schemeClr>
              </a:solidFill>
              <a:latin typeface="微软雅黑 Light" panose="020B0502040204020203" pitchFamily="34" charset="-122"/>
              <a:ea typeface="微软雅黑 Light" panose="020B0502040204020203" pitchFamily="34" charset="-122"/>
            </a:endParaRPr>
          </a:p>
        </p:txBody>
      </p:sp>
      <p:sp>
        <p:nvSpPr>
          <p:cNvPr id="18" name="PA_文本框 17"/>
          <p:cNvSpPr txBox="1"/>
          <p:nvPr>
            <p:custDataLst>
              <p:tags r:id="rId4"/>
            </p:custDataLst>
          </p:nvPr>
        </p:nvSpPr>
        <p:spPr>
          <a:xfrm>
            <a:off x="3524160" y="1726837"/>
            <a:ext cx="792480" cy="460375"/>
          </a:xfrm>
          <a:prstGeom prst="rect">
            <a:avLst/>
          </a:prstGeom>
          <a:noFill/>
        </p:spPr>
        <p:txBody>
          <a:bodyPr wrap="none" rtlCol="0">
            <a:spAutoFit/>
          </a:bodyPr>
          <a:lstStyle/>
          <a:p>
            <a:r>
              <a:rPr lang="zh-CN" altLang="en-US" sz="2400" dirty="0" smtClean="0">
                <a:solidFill>
                  <a:schemeClr val="bg1">
                    <a:lumMod val="50000"/>
                  </a:schemeClr>
                </a:solidFill>
                <a:latin typeface="微软雅黑 Light" panose="020B0502040204020203" pitchFamily="34" charset="-122"/>
                <a:ea typeface="微软雅黑 Light" panose="020B0502040204020203" pitchFamily="34" charset="-122"/>
              </a:rPr>
              <a:t>概述</a:t>
            </a:r>
          </a:p>
        </p:txBody>
      </p:sp>
      <p:grpSp>
        <p:nvGrpSpPr>
          <p:cNvPr id="19" name="PA_淘宝店chenying0907 18"/>
          <p:cNvGrpSpPr/>
          <p:nvPr>
            <p:custDataLst>
              <p:tags r:id="rId5"/>
            </p:custDataLst>
          </p:nvPr>
        </p:nvGrpSpPr>
        <p:grpSpPr>
          <a:xfrm>
            <a:off x="2243226" y="2221456"/>
            <a:ext cx="528300" cy="710884"/>
            <a:chOff x="4211960" y="594800"/>
            <a:chExt cx="374475" cy="662059"/>
          </a:xfrm>
        </p:grpSpPr>
        <p:sp>
          <p:nvSpPr>
            <p:cNvPr id="20" name="直角三角形 19"/>
            <p:cNvSpPr/>
            <p:nvPr/>
          </p:nvSpPr>
          <p:spPr>
            <a:xfrm rot="16200000">
              <a:off x="4068168" y="738592"/>
              <a:ext cx="662059" cy="374475"/>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1" name="直接连接符 20"/>
            <p:cNvCxnSpPr>
              <a:stCxn id="20" idx="4"/>
              <a:endCxn id="20" idx="0"/>
            </p:cNvCxnSpPr>
            <p:nvPr/>
          </p:nvCxnSpPr>
          <p:spPr>
            <a:xfrm flipH="1">
              <a:off x="4211960" y="594800"/>
              <a:ext cx="374475" cy="662059"/>
            </a:xfrm>
            <a:prstGeom prst="line">
              <a:avLst/>
            </a:prstGeom>
            <a:ln w="6350" cap="rnd">
              <a:solidFill>
                <a:schemeClr val="accent3"/>
              </a:solidFill>
            </a:ln>
          </p:spPr>
          <p:style>
            <a:lnRef idx="1">
              <a:schemeClr val="accent1"/>
            </a:lnRef>
            <a:fillRef idx="0">
              <a:schemeClr val="accent1"/>
            </a:fillRef>
            <a:effectRef idx="0">
              <a:schemeClr val="accent1"/>
            </a:effectRef>
            <a:fontRef idx="minor">
              <a:schemeClr val="tx1"/>
            </a:fontRef>
          </p:style>
        </p:cxnSp>
      </p:grpSp>
      <p:sp>
        <p:nvSpPr>
          <p:cNvPr id="24" name="PA_淘宝店chenying0907 23"/>
          <p:cNvSpPr/>
          <p:nvPr>
            <p:custDataLst>
              <p:tags r:id="rId6"/>
            </p:custDataLst>
          </p:nvPr>
        </p:nvSpPr>
        <p:spPr>
          <a:xfrm>
            <a:off x="3524161" y="2187142"/>
            <a:ext cx="2286000" cy="1060450"/>
          </a:xfrm>
          <a:prstGeom prst="rect">
            <a:avLst/>
          </a:prstGeom>
        </p:spPr>
        <p:txBody>
          <a:bodyPr wrap="square">
            <a:spAutoFit/>
          </a:bodyPr>
          <a:lstStyle/>
          <a:p>
            <a:pPr marL="171450" indent="-171450">
              <a:lnSpc>
                <a:spcPct val="150000"/>
              </a:lnSpc>
              <a:buClr>
                <a:schemeClr val="accent3"/>
              </a:buClr>
              <a:buFont typeface="Wingdings" panose="05000000000000000000" pitchFamily="2" charset="2"/>
              <a:buChar char="p"/>
            </a:pPr>
            <a:r>
              <a:rPr lang="zh-CN" altLang="en-US" sz="1050" dirty="0" smtClean="0">
                <a:solidFill>
                  <a:schemeClr val="bg1">
                    <a:lumMod val="50000"/>
                  </a:schemeClr>
                </a:solidFill>
                <a:latin typeface="微软雅黑 Light" panose="020B0502040204020203" pitchFamily="34" charset="-122"/>
                <a:ea typeface="微软雅黑 Light" panose="020B0502040204020203" pitchFamily="34" charset="-122"/>
                <a:sym typeface="+mn-ea"/>
              </a:rPr>
              <a:t>标识、文档概述</a:t>
            </a:r>
            <a:endParaRPr lang="zh-CN" altLang="en-US" sz="1050" dirty="0" smtClean="0">
              <a:solidFill>
                <a:schemeClr val="bg1">
                  <a:lumMod val="50000"/>
                </a:schemeClr>
              </a:solidFill>
              <a:latin typeface="微软雅黑 Light" panose="020B0502040204020203" pitchFamily="34" charset="-122"/>
              <a:ea typeface="微软雅黑 Light" panose="020B0502040204020203" pitchFamily="34" charset="-122"/>
            </a:endParaRPr>
          </a:p>
          <a:p>
            <a:pPr marL="171450" indent="-171450">
              <a:lnSpc>
                <a:spcPct val="150000"/>
              </a:lnSpc>
              <a:buClr>
                <a:schemeClr val="accent3"/>
              </a:buClr>
              <a:buFont typeface="Wingdings" panose="05000000000000000000" pitchFamily="2" charset="2"/>
              <a:buChar char="p"/>
            </a:pPr>
            <a:r>
              <a:rPr lang="zh-CN" altLang="en-US" sz="1050" dirty="0" smtClean="0">
                <a:solidFill>
                  <a:schemeClr val="bg1">
                    <a:lumMod val="50000"/>
                  </a:schemeClr>
                </a:solidFill>
                <a:latin typeface="微软雅黑 Light" panose="020B0502040204020203" pitchFamily="34" charset="-122"/>
                <a:ea typeface="微软雅黑 Light" panose="020B0502040204020203" pitchFamily="34" charset="-122"/>
              </a:rPr>
              <a:t>系统概述</a:t>
            </a:r>
          </a:p>
          <a:p>
            <a:pPr indent="0">
              <a:lnSpc>
                <a:spcPct val="150000"/>
              </a:lnSpc>
              <a:buClr>
                <a:schemeClr val="accent3"/>
              </a:buClr>
              <a:buFont typeface="Wingdings" panose="05000000000000000000" pitchFamily="2" charset="2"/>
              <a:buNone/>
            </a:pPr>
            <a:endParaRPr lang="zh-CN" altLang="en-US" sz="1050" dirty="0" smtClean="0">
              <a:solidFill>
                <a:schemeClr val="bg1">
                  <a:lumMod val="50000"/>
                </a:schemeClr>
              </a:solidFill>
              <a:latin typeface="微软雅黑 Light" panose="020B0502040204020203" pitchFamily="34" charset="-122"/>
              <a:ea typeface="微软雅黑 Light" panose="020B0502040204020203" pitchFamily="34" charset="-122"/>
            </a:endParaRPr>
          </a:p>
          <a:p>
            <a:pPr indent="0">
              <a:lnSpc>
                <a:spcPct val="150000"/>
              </a:lnSpc>
              <a:buClr>
                <a:schemeClr val="accent3"/>
              </a:buClr>
              <a:buFont typeface="Wingdings" panose="05000000000000000000" pitchFamily="2" charset="2"/>
              <a:buNone/>
            </a:pPr>
            <a:endParaRPr lang="en-US" altLang="zh-CN" sz="1050" dirty="0">
              <a:solidFill>
                <a:schemeClr val="bg1">
                  <a:lumMod val="50000"/>
                </a:schemeClr>
              </a:solidFill>
              <a:latin typeface="微软雅黑 Light" panose="020B0502040204020203" pitchFamily="34" charset="-122"/>
              <a:ea typeface="微软雅黑 Light" panose="020B0502040204020203" pitchFamily="34" charset="-122"/>
            </a:endParaRPr>
          </a:p>
        </p:txBody>
      </p:sp>
    </p:spTree>
  </p:cSld>
  <p:clrMapOvr>
    <a:masterClrMapping/>
  </p:clrMapOvr>
  <p:transition spd="slow" advClick="0" advTm="0">
    <p:wip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PA_淘宝店chenying0907 21"/>
          <p:cNvGrpSpPr/>
          <p:nvPr>
            <p:custDataLst>
              <p:tags r:id="rId1"/>
            </p:custDataLst>
          </p:nvPr>
        </p:nvGrpSpPr>
        <p:grpSpPr>
          <a:xfrm>
            <a:off x="5832473" y="-21235"/>
            <a:ext cx="3311527" cy="5164735"/>
            <a:chOff x="5832473" y="-21235"/>
            <a:chExt cx="3311527" cy="5164735"/>
          </a:xfrm>
        </p:grpSpPr>
        <p:sp>
          <p:nvSpPr>
            <p:cNvPr id="10" name="淘宝店chenying0907 36"/>
            <p:cNvSpPr/>
            <p:nvPr/>
          </p:nvSpPr>
          <p:spPr bwMode="auto">
            <a:xfrm rot="16200000">
              <a:off x="7445263" y="403114"/>
              <a:ext cx="2123086" cy="1274387"/>
            </a:xfrm>
            <a:custGeom>
              <a:avLst/>
              <a:gdLst/>
              <a:ahLst/>
              <a:cxnLst/>
              <a:rect l="l" t="t" r="r" b="b"/>
              <a:pathLst>
                <a:path w="2123086" h="1274387">
                  <a:moveTo>
                    <a:pt x="0" y="252037"/>
                  </a:moveTo>
                  <a:lnTo>
                    <a:pt x="2123086" y="0"/>
                  </a:lnTo>
                  <a:lnTo>
                    <a:pt x="2123086" y="1274387"/>
                  </a:lnTo>
                  <a:lnTo>
                    <a:pt x="1182688" y="1274387"/>
                  </a:lnTo>
                  <a:close/>
                </a:path>
              </a:pathLst>
            </a:custGeom>
            <a:solidFill>
              <a:srgbClr val="E5AAA4"/>
            </a:solidFill>
            <a:ln>
              <a:noFill/>
            </a:ln>
          </p:spPr>
          <p:txBody>
            <a:bodyPr vert="horz" wrap="square" lIns="91440" tIns="45720" rIns="91440" bIns="45720" numCol="1" anchor="t" anchorCtr="0" compatLnSpc="1"/>
            <a:lstStyle/>
            <a:p>
              <a:endParaRPr lang="zh-CN" altLang="en-US"/>
            </a:p>
          </p:txBody>
        </p:sp>
        <p:sp>
          <p:nvSpPr>
            <p:cNvPr id="11" name="淘宝店chenying0907 37"/>
            <p:cNvSpPr/>
            <p:nvPr/>
          </p:nvSpPr>
          <p:spPr bwMode="auto">
            <a:xfrm rot="16200000">
              <a:off x="5568154" y="1183482"/>
              <a:ext cx="3840163" cy="3311525"/>
            </a:xfrm>
            <a:custGeom>
              <a:avLst/>
              <a:gdLst>
                <a:gd name="T0" fmla="*/ 0 w 2419"/>
                <a:gd name="T1" fmla="*/ 0 h 2086"/>
                <a:gd name="T2" fmla="*/ 753 w 2419"/>
                <a:gd name="T3" fmla="*/ 2008 h 2086"/>
                <a:gd name="T4" fmla="*/ 1228 w 2419"/>
                <a:gd name="T5" fmla="*/ 2086 h 2086"/>
                <a:gd name="T6" fmla="*/ 2419 w 2419"/>
                <a:gd name="T7" fmla="*/ 2086 h 2086"/>
                <a:gd name="T8" fmla="*/ 0 w 2419"/>
                <a:gd name="T9" fmla="*/ 0 h 2086"/>
              </a:gdLst>
              <a:ahLst/>
              <a:cxnLst>
                <a:cxn ang="0">
                  <a:pos x="T0" y="T1"/>
                </a:cxn>
                <a:cxn ang="0">
                  <a:pos x="T2" y="T3"/>
                </a:cxn>
                <a:cxn ang="0">
                  <a:pos x="T4" y="T5"/>
                </a:cxn>
                <a:cxn ang="0">
                  <a:pos x="T6" y="T7"/>
                </a:cxn>
                <a:cxn ang="0">
                  <a:pos x="T8" y="T9"/>
                </a:cxn>
              </a:cxnLst>
              <a:rect l="0" t="0" r="r" b="b"/>
              <a:pathLst>
                <a:path w="2419" h="2086">
                  <a:moveTo>
                    <a:pt x="0" y="0"/>
                  </a:moveTo>
                  <a:lnTo>
                    <a:pt x="753" y="2008"/>
                  </a:lnTo>
                  <a:lnTo>
                    <a:pt x="1228" y="2086"/>
                  </a:lnTo>
                  <a:lnTo>
                    <a:pt x="2419" y="2086"/>
                  </a:lnTo>
                  <a:lnTo>
                    <a:pt x="0" y="0"/>
                  </a:lnTo>
                  <a:close/>
                </a:path>
              </a:pathLst>
            </a:custGeom>
            <a:solidFill>
              <a:srgbClr val="F1CFC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 name="淘宝店chenying0907 38"/>
            <p:cNvSpPr/>
            <p:nvPr/>
          </p:nvSpPr>
          <p:spPr bwMode="auto">
            <a:xfrm rot="16200000">
              <a:off x="6636541" y="2759869"/>
              <a:ext cx="1579563" cy="3187700"/>
            </a:xfrm>
            <a:custGeom>
              <a:avLst/>
              <a:gdLst>
                <a:gd name="T0" fmla="*/ 242 w 995"/>
                <a:gd name="T1" fmla="*/ 0 h 2008"/>
                <a:gd name="T2" fmla="*/ 0 w 995"/>
                <a:gd name="T3" fmla="*/ 305 h 2008"/>
                <a:gd name="T4" fmla="*/ 0 w 995"/>
                <a:gd name="T5" fmla="*/ 1845 h 2008"/>
                <a:gd name="T6" fmla="*/ 995 w 995"/>
                <a:gd name="T7" fmla="*/ 2008 h 2008"/>
                <a:gd name="T8" fmla="*/ 242 w 995"/>
                <a:gd name="T9" fmla="*/ 0 h 2008"/>
              </a:gdLst>
              <a:ahLst/>
              <a:cxnLst>
                <a:cxn ang="0">
                  <a:pos x="T0" y="T1"/>
                </a:cxn>
                <a:cxn ang="0">
                  <a:pos x="T2" y="T3"/>
                </a:cxn>
                <a:cxn ang="0">
                  <a:pos x="T4" y="T5"/>
                </a:cxn>
                <a:cxn ang="0">
                  <a:pos x="T6" y="T7"/>
                </a:cxn>
                <a:cxn ang="0">
                  <a:pos x="T8" y="T9"/>
                </a:cxn>
              </a:cxnLst>
              <a:rect l="0" t="0" r="r" b="b"/>
              <a:pathLst>
                <a:path w="995" h="2008">
                  <a:moveTo>
                    <a:pt x="242" y="0"/>
                  </a:moveTo>
                  <a:lnTo>
                    <a:pt x="0" y="305"/>
                  </a:lnTo>
                  <a:lnTo>
                    <a:pt x="0" y="1845"/>
                  </a:lnTo>
                  <a:lnTo>
                    <a:pt x="995" y="2008"/>
                  </a:lnTo>
                  <a:lnTo>
                    <a:pt x="242" y="0"/>
                  </a:lnTo>
                  <a:close/>
                </a:path>
              </a:pathLst>
            </a:custGeom>
            <a:solidFill>
              <a:srgbClr val="F9E7E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 name="淘宝店chenying0907 39"/>
            <p:cNvSpPr/>
            <p:nvPr/>
          </p:nvSpPr>
          <p:spPr bwMode="auto">
            <a:xfrm rot="16200000">
              <a:off x="7785893" y="3785394"/>
              <a:ext cx="2333625" cy="382588"/>
            </a:xfrm>
            <a:custGeom>
              <a:avLst/>
              <a:gdLst>
                <a:gd name="T0" fmla="*/ 0 w 1470"/>
                <a:gd name="T1" fmla="*/ 0 h 241"/>
                <a:gd name="T2" fmla="*/ 0 w 1470"/>
                <a:gd name="T3" fmla="*/ 233 h 241"/>
                <a:gd name="T4" fmla="*/ 0 w 1470"/>
                <a:gd name="T5" fmla="*/ 241 h 241"/>
                <a:gd name="T6" fmla="*/ 1470 w 1470"/>
                <a:gd name="T7" fmla="*/ 241 h 241"/>
                <a:gd name="T8" fmla="*/ 0 w 1470"/>
                <a:gd name="T9" fmla="*/ 0 h 241"/>
              </a:gdLst>
              <a:ahLst/>
              <a:cxnLst>
                <a:cxn ang="0">
                  <a:pos x="T0" y="T1"/>
                </a:cxn>
                <a:cxn ang="0">
                  <a:pos x="T2" y="T3"/>
                </a:cxn>
                <a:cxn ang="0">
                  <a:pos x="T4" y="T5"/>
                </a:cxn>
                <a:cxn ang="0">
                  <a:pos x="T6" y="T7"/>
                </a:cxn>
                <a:cxn ang="0">
                  <a:pos x="T8" y="T9"/>
                </a:cxn>
              </a:cxnLst>
              <a:rect l="0" t="0" r="r" b="b"/>
              <a:pathLst>
                <a:path w="1470" h="241">
                  <a:moveTo>
                    <a:pt x="0" y="0"/>
                  </a:moveTo>
                  <a:lnTo>
                    <a:pt x="0" y="233"/>
                  </a:lnTo>
                  <a:lnTo>
                    <a:pt x="0" y="241"/>
                  </a:lnTo>
                  <a:lnTo>
                    <a:pt x="1470" y="241"/>
                  </a:lnTo>
                  <a:lnTo>
                    <a:pt x="0" y="0"/>
                  </a:lnTo>
                  <a:close/>
                </a:path>
              </a:pathLst>
            </a:custGeom>
            <a:solidFill>
              <a:srgbClr val="E5AAA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14" name="PA_淘宝店chenying0907 13"/>
          <p:cNvSpPr/>
          <p:nvPr>
            <p:custDataLst>
              <p:tags r:id="rId2"/>
            </p:custDataLst>
          </p:nvPr>
        </p:nvSpPr>
        <p:spPr>
          <a:xfrm>
            <a:off x="3203848" y="1275606"/>
            <a:ext cx="5557563" cy="2689858"/>
          </a:xfrm>
          <a:prstGeom prst="rect">
            <a:avLst/>
          </a:prstGeom>
          <a:solidFill>
            <a:schemeClr val="bg1">
              <a:alpha val="85000"/>
            </a:schemeClr>
          </a:solidFill>
          <a:ln>
            <a:noFill/>
          </a:ln>
          <a:effectLst>
            <a:outerShdw blurRad="368300" dist="63500" dir="4620000" algn="tl"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PA_文本框 16"/>
          <p:cNvSpPr txBox="1"/>
          <p:nvPr>
            <p:custDataLst>
              <p:tags r:id="rId3"/>
            </p:custDataLst>
          </p:nvPr>
        </p:nvSpPr>
        <p:spPr>
          <a:xfrm>
            <a:off x="1841644" y="2126925"/>
            <a:ext cx="899396" cy="829945"/>
          </a:xfrm>
          <a:prstGeom prst="rect">
            <a:avLst/>
          </a:prstGeom>
          <a:noFill/>
        </p:spPr>
        <p:txBody>
          <a:bodyPr wrap="square" rtlCol="0">
            <a:spAutoFit/>
          </a:bodyPr>
          <a:lstStyle/>
          <a:p>
            <a:r>
              <a:rPr lang="en-US" altLang="zh-CN" sz="4800" dirty="0" smtClean="0">
                <a:solidFill>
                  <a:schemeClr val="bg1">
                    <a:lumMod val="50000"/>
                  </a:schemeClr>
                </a:solidFill>
                <a:latin typeface="微软雅黑 Light" panose="020B0502040204020203" pitchFamily="34" charset="-122"/>
                <a:ea typeface="微软雅黑 Light" panose="020B0502040204020203" pitchFamily="34" charset="-122"/>
              </a:rPr>
              <a:t>06</a:t>
            </a:r>
            <a:endParaRPr lang="zh-CN" altLang="en-US" sz="4800" dirty="0">
              <a:solidFill>
                <a:schemeClr val="bg1">
                  <a:lumMod val="50000"/>
                </a:schemeClr>
              </a:solidFill>
              <a:latin typeface="微软雅黑 Light" panose="020B0502040204020203" pitchFamily="34" charset="-122"/>
              <a:ea typeface="微软雅黑 Light" panose="020B0502040204020203" pitchFamily="34" charset="-122"/>
            </a:endParaRPr>
          </a:p>
        </p:txBody>
      </p:sp>
      <p:sp>
        <p:nvSpPr>
          <p:cNvPr id="18" name="PA_文本框 17"/>
          <p:cNvSpPr txBox="1"/>
          <p:nvPr>
            <p:custDataLst>
              <p:tags r:id="rId4"/>
            </p:custDataLst>
          </p:nvPr>
        </p:nvSpPr>
        <p:spPr>
          <a:xfrm>
            <a:off x="3524160" y="1896092"/>
            <a:ext cx="792480" cy="460375"/>
          </a:xfrm>
          <a:prstGeom prst="rect">
            <a:avLst/>
          </a:prstGeom>
          <a:noFill/>
        </p:spPr>
        <p:txBody>
          <a:bodyPr wrap="none" rtlCol="0">
            <a:spAutoFit/>
          </a:bodyPr>
          <a:lstStyle/>
          <a:p>
            <a:r>
              <a:rPr lang="zh-CN" altLang="en-US" sz="2400" dirty="0" smtClean="0">
                <a:solidFill>
                  <a:schemeClr val="bg1">
                    <a:lumMod val="50000"/>
                  </a:schemeClr>
                </a:solidFill>
                <a:latin typeface="微软雅黑 Light" panose="020B0502040204020203" pitchFamily="34" charset="-122"/>
                <a:ea typeface="微软雅黑 Light" panose="020B0502040204020203" pitchFamily="34" charset="-122"/>
              </a:rPr>
              <a:t>后记</a:t>
            </a:r>
          </a:p>
        </p:txBody>
      </p:sp>
      <p:grpSp>
        <p:nvGrpSpPr>
          <p:cNvPr id="19" name="PA_淘宝店chenying0907 18"/>
          <p:cNvGrpSpPr/>
          <p:nvPr>
            <p:custDataLst>
              <p:tags r:id="rId5"/>
            </p:custDataLst>
          </p:nvPr>
        </p:nvGrpSpPr>
        <p:grpSpPr>
          <a:xfrm>
            <a:off x="2243226" y="2221456"/>
            <a:ext cx="528300" cy="710884"/>
            <a:chOff x="4211960" y="594800"/>
            <a:chExt cx="374475" cy="662059"/>
          </a:xfrm>
        </p:grpSpPr>
        <p:sp>
          <p:nvSpPr>
            <p:cNvPr id="20" name="直角三角形 19"/>
            <p:cNvSpPr/>
            <p:nvPr/>
          </p:nvSpPr>
          <p:spPr>
            <a:xfrm rot="16200000">
              <a:off x="4068168" y="738592"/>
              <a:ext cx="662059" cy="374475"/>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1" name="直接连接符 20"/>
            <p:cNvCxnSpPr>
              <a:stCxn id="20" idx="4"/>
              <a:endCxn id="20" idx="0"/>
            </p:cNvCxnSpPr>
            <p:nvPr/>
          </p:nvCxnSpPr>
          <p:spPr>
            <a:xfrm flipH="1">
              <a:off x="4211960" y="594800"/>
              <a:ext cx="374475" cy="662059"/>
            </a:xfrm>
            <a:prstGeom prst="line">
              <a:avLst/>
            </a:prstGeom>
            <a:ln w="6350" cap="rnd">
              <a:solidFill>
                <a:schemeClr val="accent3"/>
              </a:solidFill>
            </a:ln>
          </p:spPr>
          <p:style>
            <a:lnRef idx="1">
              <a:schemeClr val="accent1"/>
            </a:lnRef>
            <a:fillRef idx="0">
              <a:schemeClr val="accent1"/>
            </a:fillRef>
            <a:effectRef idx="0">
              <a:schemeClr val="accent1"/>
            </a:effectRef>
            <a:fontRef idx="minor">
              <a:schemeClr val="tx1"/>
            </a:fontRef>
          </p:style>
        </p:cxnSp>
      </p:grpSp>
      <p:sp>
        <p:nvSpPr>
          <p:cNvPr id="24" name="PA_淘宝店chenying0907 23"/>
          <p:cNvSpPr/>
          <p:nvPr>
            <p:custDataLst>
              <p:tags r:id="rId6"/>
            </p:custDataLst>
          </p:nvPr>
        </p:nvSpPr>
        <p:spPr>
          <a:xfrm>
            <a:off x="3524161" y="2356397"/>
            <a:ext cx="2286000" cy="819455"/>
          </a:xfrm>
          <a:prstGeom prst="rect">
            <a:avLst/>
          </a:prstGeom>
        </p:spPr>
        <p:txBody>
          <a:bodyPr wrap="square">
            <a:spAutoFit/>
          </a:bodyPr>
          <a:lstStyle/>
          <a:p>
            <a:pPr marL="171450" indent="-171450">
              <a:lnSpc>
                <a:spcPct val="150000"/>
              </a:lnSpc>
              <a:buClr>
                <a:schemeClr val="accent3"/>
              </a:buClr>
              <a:buFont typeface="Wingdings" panose="05000000000000000000" pitchFamily="2" charset="2"/>
              <a:buChar char="p"/>
            </a:pPr>
            <a:r>
              <a:rPr lang="zh-CN" altLang="en-US" sz="1050" dirty="0" smtClean="0">
                <a:solidFill>
                  <a:schemeClr val="bg1">
                    <a:lumMod val="50000"/>
                  </a:schemeClr>
                </a:solidFill>
                <a:latin typeface="微软雅黑 Light" panose="020B0502040204020203" pitchFamily="34" charset="-122"/>
                <a:ea typeface="微软雅黑 Light" panose="020B0502040204020203" pitchFamily="34" charset="-122"/>
              </a:rPr>
              <a:t>参考资料</a:t>
            </a:r>
            <a:endParaRPr lang="en-US" altLang="zh-CN" sz="1050" dirty="0" smtClean="0">
              <a:solidFill>
                <a:schemeClr val="bg1">
                  <a:lumMod val="50000"/>
                </a:schemeClr>
              </a:solidFill>
              <a:latin typeface="微软雅黑 Light" panose="020B0502040204020203" pitchFamily="34" charset="-122"/>
              <a:ea typeface="微软雅黑 Light" panose="020B0502040204020203" pitchFamily="34" charset="-122"/>
            </a:endParaRPr>
          </a:p>
          <a:p>
            <a:pPr marL="171450" indent="-171450">
              <a:lnSpc>
                <a:spcPct val="150000"/>
              </a:lnSpc>
              <a:buClr>
                <a:schemeClr val="accent3"/>
              </a:buClr>
              <a:buFont typeface="Wingdings" panose="05000000000000000000" pitchFamily="2" charset="2"/>
              <a:buChar char="p"/>
            </a:pPr>
            <a:r>
              <a:rPr lang="zh-CN" altLang="en-US" sz="1050" dirty="0" smtClean="0">
                <a:solidFill>
                  <a:schemeClr val="bg1">
                    <a:lumMod val="50000"/>
                  </a:schemeClr>
                </a:solidFill>
                <a:latin typeface="微软雅黑 Light" panose="020B0502040204020203" pitchFamily="34" charset="-122"/>
                <a:ea typeface="微软雅黑 Light" panose="020B0502040204020203" pitchFamily="34" charset="-122"/>
              </a:rPr>
              <a:t>绩效评价</a:t>
            </a:r>
            <a:endParaRPr lang="en-US" altLang="zh-CN" sz="1050" dirty="0" smtClean="0">
              <a:solidFill>
                <a:schemeClr val="bg1">
                  <a:lumMod val="50000"/>
                </a:schemeClr>
              </a:solidFill>
              <a:latin typeface="微软雅黑 Light" panose="020B0502040204020203" pitchFamily="34" charset="-122"/>
              <a:ea typeface="微软雅黑 Light" panose="020B0502040204020203" pitchFamily="34" charset="-122"/>
            </a:endParaRPr>
          </a:p>
          <a:p>
            <a:pPr marL="171450" indent="-171450">
              <a:lnSpc>
                <a:spcPct val="150000"/>
              </a:lnSpc>
              <a:buClr>
                <a:schemeClr val="accent3"/>
              </a:buClr>
              <a:buFont typeface="Wingdings" panose="05000000000000000000" pitchFamily="2" charset="2"/>
              <a:buChar char="p"/>
            </a:pPr>
            <a:r>
              <a:rPr lang="zh-CN" altLang="en-US" sz="1050" dirty="0" smtClean="0">
                <a:solidFill>
                  <a:schemeClr val="bg1">
                    <a:lumMod val="50000"/>
                  </a:schemeClr>
                </a:solidFill>
                <a:latin typeface="微软雅黑 Light" panose="020B0502040204020203" pitchFamily="34" charset="-122"/>
                <a:ea typeface="微软雅黑 Light" panose="020B0502040204020203" pitchFamily="34" charset="-122"/>
              </a:rPr>
              <a:t>会议记录</a:t>
            </a:r>
            <a:endParaRPr lang="en-US" altLang="zh-CN" sz="1050" dirty="0" smtClean="0">
              <a:solidFill>
                <a:schemeClr val="bg1">
                  <a:lumMod val="50000"/>
                </a:schemeClr>
              </a:solidFill>
              <a:latin typeface="微软雅黑 Light" panose="020B0502040204020203" pitchFamily="34" charset="-122"/>
              <a:ea typeface="微软雅黑 Light" panose="020B0502040204020203" pitchFamily="34" charset="-122"/>
            </a:endParaRPr>
          </a:p>
        </p:txBody>
      </p:sp>
    </p:spTree>
  </p:cSld>
  <p:clrMapOvr>
    <a:masterClrMapping/>
  </p:clrMapOvr>
  <p:transition spd="slow" advClick="0" advTm="0">
    <p:wip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 name="PA_淘宝店chenying0907 47"/>
          <p:cNvGrpSpPr/>
          <p:nvPr>
            <p:custDataLst>
              <p:tags r:id="rId1"/>
            </p:custDataLst>
          </p:nvPr>
        </p:nvGrpSpPr>
        <p:grpSpPr>
          <a:xfrm>
            <a:off x="-9190" y="0"/>
            <a:ext cx="620750" cy="791858"/>
            <a:chOff x="0" y="-21236"/>
            <a:chExt cx="3311527" cy="4224338"/>
          </a:xfrm>
        </p:grpSpPr>
        <p:sp>
          <p:nvSpPr>
            <p:cNvPr id="49" name="淘宝店chenying0907 37"/>
            <p:cNvSpPr/>
            <p:nvPr/>
          </p:nvSpPr>
          <p:spPr bwMode="auto">
            <a:xfrm rot="5400000">
              <a:off x="-264318" y="627258"/>
              <a:ext cx="3840163" cy="3311525"/>
            </a:xfrm>
            <a:custGeom>
              <a:avLst/>
              <a:gdLst>
                <a:gd name="T0" fmla="*/ 0 w 2419"/>
                <a:gd name="T1" fmla="*/ 0 h 2086"/>
                <a:gd name="T2" fmla="*/ 753 w 2419"/>
                <a:gd name="T3" fmla="*/ 2008 h 2086"/>
                <a:gd name="T4" fmla="*/ 1228 w 2419"/>
                <a:gd name="T5" fmla="*/ 2086 h 2086"/>
                <a:gd name="T6" fmla="*/ 2419 w 2419"/>
                <a:gd name="T7" fmla="*/ 2086 h 2086"/>
                <a:gd name="T8" fmla="*/ 0 w 2419"/>
                <a:gd name="T9" fmla="*/ 0 h 2086"/>
              </a:gdLst>
              <a:ahLst/>
              <a:cxnLst>
                <a:cxn ang="0">
                  <a:pos x="T0" y="T1"/>
                </a:cxn>
                <a:cxn ang="0">
                  <a:pos x="T2" y="T3"/>
                </a:cxn>
                <a:cxn ang="0">
                  <a:pos x="T4" y="T5"/>
                </a:cxn>
                <a:cxn ang="0">
                  <a:pos x="T6" y="T7"/>
                </a:cxn>
                <a:cxn ang="0">
                  <a:pos x="T8" y="T9"/>
                </a:cxn>
              </a:cxnLst>
              <a:rect l="0" t="0" r="r" b="b"/>
              <a:pathLst>
                <a:path w="2419" h="2086">
                  <a:moveTo>
                    <a:pt x="0" y="0"/>
                  </a:moveTo>
                  <a:lnTo>
                    <a:pt x="753" y="2008"/>
                  </a:lnTo>
                  <a:lnTo>
                    <a:pt x="1228" y="2086"/>
                  </a:lnTo>
                  <a:lnTo>
                    <a:pt x="2419" y="2086"/>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淘宝店chenying0907 38"/>
            <p:cNvSpPr/>
            <p:nvPr/>
          </p:nvSpPr>
          <p:spPr bwMode="auto">
            <a:xfrm rot="5400000">
              <a:off x="927895" y="-825304"/>
              <a:ext cx="1579563" cy="3187700"/>
            </a:xfrm>
            <a:custGeom>
              <a:avLst/>
              <a:gdLst>
                <a:gd name="T0" fmla="*/ 242 w 995"/>
                <a:gd name="T1" fmla="*/ 0 h 2008"/>
                <a:gd name="T2" fmla="*/ 0 w 995"/>
                <a:gd name="T3" fmla="*/ 305 h 2008"/>
                <a:gd name="T4" fmla="*/ 0 w 995"/>
                <a:gd name="T5" fmla="*/ 1845 h 2008"/>
                <a:gd name="T6" fmla="*/ 995 w 995"/>
                <a:gd name="T7" fmla="*/ 2008 h 2008"/>
                <a:gd name="T8" fmla="*/ 242 w 995"/>
                <a:gd name="T9" fmla="*/ 0 h 2008"/>
              </a:gdLst>
              <a:ahLst/>
              <a:cxnLst>
                <a:cxn ang="0">
                  <a:pos x="T0" y="T1"/>
                </a:cxn>
                <a:cxn ang="0">
                  <a:pos x="T2" y="T3"/>
                </a:cxn>
                <a:cxn ang="0">
                  <a:pos x="T4" y="T5"/>
                </a:cxn>
                <a:cxn ang="0">
                  <a:pos x="T6" y="T7"/>
                </a:cxn>
                <a:cxn ang="0">
                  <a:pos x="T8" y="T9"/>
                </a:cxn>
              </a:cxnLst>
              <a:rect l="0" t="0" r="r" b="b"/>
              <a:pathLst>
                <a:path w="995" h="2008">
                  <a:moveTo>
                    <a:pt x="242" y="0"/>
                  </a:moveTo>
                  <a:lnTo>
                    <a:pt x="0" y="305"/>
                  </a:lnTo>
                  <a:lnTo>
                    <a:pt x="0" y="1845"/>
                  </a:lnTo>
                  <a:lnTo>
                    <a:pt x="995" y="2008"/>
                  </a:lnTo>
                  <a:lnTo>
                    <a:pt x="242"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淘宝店chenying0907 39"/>
            <p:cNvSpPr/>
            <p:nvPr/>
          </p:nvSpPr>
          <p:spPr bwMode="auto">
            <a:xfrm rot="5400000">
              <a:off x="-975519" y="954283"/>
              <a:ext cx="2333625" cy="382588"/>
            </a:xfrm>
            <a:custGeom>
              <a:avLst/>
              <a:gdLst>
                <a:gd name="T0" fmla="*/ 0 w 1470"/>
                <a:gd name="T1" fmla="*/ 0 h 241"/>
                <a:gd name="T2" fmla="*/ 0 w 1470"/>
                <a:gd name="T3" fmla="*/ 233 h 241"/>
                <a:gd name="T4" fmla="*/ 0 w 1470"/>
                <a:gd name="T5" fmla="*/ 241 h 241"/>
                <a:gd name="T6" fmla="*/ 1470 w 1470"/>
                <a:gd name="T7" fmla="*/ 241 h 241"/>
                <a:gd name="T8" fmla="*/ 0 w 1470"/>
                <a:gd name="T9" fmla="*/ 0 h 241"/>
              </a:gdLst>
              <a:ahLst/>
              <a:cxnLst>
                <a:cxn ang="0">
                  <a:pos x="T0" y="T1"/>
                </a:cxn>
                <a:cxn ang="0">
                  <a:pos x="T2" y="T3"/>
                </a:cxn>
                <a:cxn ang="0">
                  <a:pos x="T4" y="T5"/>
                </a:cxn>
                <a:cxn ang="0">
                  <a:pos x="T6" y="T7"/>
                </a:cxn>
                <a:cxn ang="0">
                  <a:pos x="T8" y="T9"/>
                </a:cxn>
              </a:cxnLst>
              <a:rect l="0" t="0" r="r" b="b"/>
              <a:pathLst>
                <a:path w="1470" h="241">
                  <a:moveTo>
                    <a:pt x="0" y="0"/>
                  </a:moveTo>
                  <a:lnTo>
                    <a:pt x="0" y="233"/>
                  </a:lnTo>
                  <a:lnTo>
                    <a:pt x="0" y="241"/>
                  </a:lnTo>
                  <a:lnTo>
                    <a:pt x="1470" y="241"/>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52" name="PA_文本框 4"/>
          <p:cNvSpPr txBox="1">
            <a:spLocks noChangeArrowheads="1"/>
          </p:cNvSpPr>
          <p:nvPr>
            <p:custDataLst>
              <p:tags r:id="rId2"/>
            </p:custDataLst>
          </p:nvPr>
        </p:nvSpPr>
        <p:spPr bwMode="auto">
          <a:xfrm>
            <a:off x="535359" y="184337"/>
            <a:ext cx="121058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anose="020B0604020202020204" pitchFamily="34" charset="0"/>
              <a:buNone/>
            </a:pPr>
            <a:r>
              <a:rPr lang="zh-CN" altLang="en-US" sz="2000" dirty="0" smtClean="0">
                <a:solidFill>
                  <a:schemeClr val="tx1">
                    <a:lumMod val="65000"/>
                    <a:lumOff val="35000"/>
                  </a:schemeClr>
                </a:solidFill>
                <a:latin typeface="微软雅黑 Light" panose="020B0502040204020203" pitchFamily="34" charset="-122"/>
                <a:ea typeface="微软雅黑 Light" panose="020B0502040204020203" pitchFamily="34" charset="-122"/>
              </a:rPr>
              <a:t>参考资料</a:t>
            </a:r>
            <a:endParaRPr lang="en-US" altLang="zh-CN" sz="2000" dirty="0">
              <a:solidFill>
                <a:schemeClr val="accent3"/>
              </a:solidFill>
              <a:latin typeface="微软雅黑 Light" panose="020B0502040204020203" pitchFamily="34" charset="-122"/>
              <a:ea typeface="微软雅黑 Light" panose="020B0502040204020203" pitchFamily="34" charset="-122"/>
            </a:endParaRPr>
          </a:p>
        </p:txBody>
      </p:sp>
      <p:sp>
        <p:nvSpPr>
          <p:cNvPr id="3" name="文本框 2"/>
          <p:cNvSpPr txBox="1"/>
          <p:nvPr/>
        </p:nvSpPr>
        <p:spPr>
          <a:xfrm>
            <a:off x="467544" y="1275606"/>
            <a:ext cx="8280920" cy="3322955"/>
          </a:xfrm>
          <a:prstGeom prst="rect">
            <a:avLst/>
          </a:prstGeom>
          <a:noFill/>
        </p:spPr>
        <p:txBody>
          <a:bodyPr wrap="square" rtlCol="0">
            <a:spAutoFit/>
          </a:bodyPr>
          <a:lstStyle/>
          <a:p>
            <a:r>
              <a:rPr altLang="zh-CN" sz="2400" dirty="0"/>
              <a:t>张海藩，牟永敏. 《软件工程导论（第6版）》. 北京:清华大学出版社，2013</a:t>
            </a:r>
          </a:p>
          <a:p>
            <a:r>
              <a:rPr altLang="zh-CN" sz="2400" dirty="0"/>
              <a:t>王延平 《21天精通微信小程序开发》  北京:电子工业出版社 2017.2</a:t>
            </a:r>
          </a:p>
          <a:p>
            <a:r>
              <a:rPr altLang="zh-CN" sz="2400" dirty="0"/>
              <a:t>微信小程序官方开发指南 https://developers.weixin.qq.com</a:t>
            </a:r>
          </a:p>
          <a:p>
            <a:r>
              <a:rPr altLang="zh-CN" sz="2400" dirty="0"/>
              <a:t>Kyle Simpson 《你不知道的JavaScript》北京:人民邮电出版社 2015.4</a:t>
            </a:r>
          </a:p>
          <a:p>
            <a:r>
              <a:rPr altLang="zh-CN" sz="2400" dirty="0"/>
              <a:t>GB T-8567-2006计算机软件文档编制规范</a:t>
            </a:r>
          </a:p>
          <a:p>
            <a:endParaRPr lang="zh-CN" altLang="en-US" dirty="0"/>
          </a:p>
        </p:txBody>
      </p:sp>
    </p:spTree>
  </p:cSld>
  <p:clrMapOvr>
    <a:masterClrMapping/>
  </p:clrMapOvr>
  <p:transition spd="slow" advClick="0" advTm="0">
    <p:wip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 name="PA_淘宝店chenying0907 47"/>
          <p:cNvGrpSpPr/>
          <p:nvPr>
            <p:custDataLst>
              <p:tags r:id="rId1"/>
            </p:custDataLst>
          </p:nvPr>
        </p:nvGrpSpPr>
        <p:grpSpPr>
          <a:xfrm>
            <a:off x="-9190" y="0"/>
            <a:ext cx="620750" cy="791858"/>
            <a:chOff x="0" y="-21236"/>
            <a:chExt cx="3311527" cy="4224338"/>
          </a:xfrm>
        </p:grpSpPr>
        <p:sp>
          <p:nvSpPr>
            <p:cNvPr id="49" name="淘宝店chenying0907 37"/>
            <p:cNvSpPr/>
            <p:nvPr/>
          </p:nvSpPr>
          <p:spPr bwMode="auto">
            <a:xfrm rot="5400000">
              <a:off x="-264318" y="627258"/>
              <a:ext cx="3840163" cy="3311525"/>
            </a:xfrm>
            <a:custGeom>
              <a:avLst/>
              <a:gdLst>
                <a:gd name="T0" fmla="*/ 0 w 2419"/>
                <a:gd name="T1" fmla="*/ 0 h 2086"/>
                <a:gd name="T2" fmla="*/ 753 w 2419"/>
                <a:gd name="T3" fmla="*/ 2008 h 2086"/>
                <a:gd name="T4" fmla="*/ 1228 w 2419"/>
                <a:gd name="T5" fmla="*/ 2086 h 2086"/>
                <a:gd name="T6" fmla="*/ 2419 w 2419"/>
                <a:gd name="T7" fmla="*/ 2086 h 2086"/>
                <a:gd name="T8" fmla="*/ 0 w 2419"/>
                <a:gd name="T9" fmla="*/ 0 h 2086"/>
              </a:gdLst>
              <a:ahLst/>
              <a:cxnLst>
                <a:cxn ang="0">
                  <a:pos x="T0" y="T1"/>
                </a:cxn>
                <a:cxn ang="0">
                  <a:pos x="T2" y="T3"/>
                </a:cxn>
                <a:cxn ang="0">
                  <a:pos x="T4" y="T5"/>
                </a:cxn>
                <a:cxn ang="0">
                  <a:pos x="T6" y="T7"/>
                </a:cxn>
                <a:cxn ang="0">
                  <a:pos x="T8" y="T9"/>
                </a:cxn>
              </a:cxnLst>
              <a:rect l="0" t="0" r="r" b="b"/>
              <a:pathLst>
                <a:path w="2419" h="2086">
                  <a:moveTo>
                    <a:pt x="0" y="0"/>
                  </a:moveTo>
                  <a:lnTo>
                    <a:pt x="753" y="2008"/>
                  </a:lnTo>
                  <a:lnTo>
                    <a:pt x="1228" y="2086"/>
                  </a:lnTo>
                  <a:lnTo>
                    <a:pt x="2419" y="2086"/>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淘宝店chenying0907 38"/>
            <p:cNvSpPr/>
            <p:nvPr/>
          </p:nvSpPr>
          <p:spPr bwMode="auto">
            <a:xfrm rot="5400000">
              <a:off x="927895" y="-825304"/>
              <a:ext cx="1579563" cy="3187700"/>
            </a:xfrm>
            <a:custGeom>
              <a:avLst/>
              <a:gdLst>
                <a:gd name="T0" fmla="*/ 242 w 995"/>
                <a:gd name="T1" fmla="*/ 0 h 2008"/>
                <a:gd name="T2" fmla="*/ 0 w 995"/>
                <a:gd name="T3" fmla="*/ 305 h 2008"/>
                <a:gd name="T4" fmla="*/ 0 w 995"/>
                <a:gd name="T5" fmla="*/ 1845 h 2008"/>
                <a:gd name="T6" fmla="*/ 995 w 995"/>
                <a:gd name="T7" fmla="*/ 2008 h 2008"/>
                <a:gd name="T8" fmla="*/ 242 w 995"/>
                <a:gd name="T9" fmla="*/ 0 h 2008"/>
              </a:gdLst>
              <a:ahLst/>
              <a:cxnLst>
                <a:cxn ang="0">
                  <a:pos x="T0" y="T1"/>
                </a:cxn>
                <a:cxn ang="0">
                  <a:pos x="T2" y="T3"/>
                </a:cxn>
                <a:cxn ang="0">
                  <a:pos x="T4" y="T5"/>
                </a:cxn>
                <a:cxn ang="0">
                  <a:pos x="T6" y="T7"/>
                </a:cxn>
                <a:cxn ang="0">
                  <a:pos x="T8" y="T9"/>
                </a:cxn>
              </a:cxnLst>
              <a:rect l="0" t="0" r="r" b="b"/>
              <a:pathLst>
                <a:path w="995" h="2008">
                  <a:moveTo>
                    <a:pt x="242" y="0"/>
                  </a:moveTo>
                  <a:lnTo>
                    <a:pt x="0" y="305"/>
                  </a:lnTo>
                  <a:lnTo>
                    <a:pt x="0" y="1845"/>
                  </a:lnTo>
                  <a:lnTo>
                    <a:pt x="995" y="2008"/>
                  </a:lnTo>
                  <a:lnTo>
                    <a:pt x="242"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淘宝店chenying0907 39"/>
            <p:cNvSpPr/>
            <p:nvPr/>
          </p:nvSpPr>
          <p:spPr bwMode="auto">
            <a:xfrm rot="5400000">
              <a:off x="-975519" y="954283"/>
              <a:ext cx="2333625" cy="382588"/>
            </a:xfrm>
            <a:custGeom>
              <a:avLst/>
              <a:gdLst>
                <a:gd name="T0" fmla="*/ 0 w 1470"/>
                <a:gd name="T1" fmla="*/ 0 h 241"/>
                <a:gd name="T2" fmla="*/ 0 w 1470"/>
                <a:gd name="T3" fmla="*/ 233 h 241"/>
                <a:gd name="T4" fmla="*/ 0 w 1470"/>
                <a:gd name="T5" fmla="*/ 241 h 241"/>
                <a:gd name="T6" fmla="*/ 1470 w 1470"/>
                <a:gd name="T7" fmla="*/ 241 h 241"/>
                <a:gd name="T8" fmla="*/ 0 w 1470"/>
                <a:gd name="T9" fmla="*/ 0 h 241"/>
              </a:gdLst>
              <a:ahLst/>
              <a:cxnLst>
                <a:cxn ang="0">
                  <a:pos x="T0" y="T1"/>
                </a:cxn>
                <a:cxn ang="0">
                  <a:pos x="T2" y="T3"/>
                </a:cxn>
                <a:cxn ang="0">
                  <a:pos x="T4" y="T5"/>
                </a:cxn>
                <a:cxn ang="0">
                  <a:pos x="T6" y="T7"/>
                </a:cxn>
                <a:cxn ang="0">
                  <a:pos x="T8" y="T9"/>
                </a:cxn>
              </a:cxnLst>
              <a:rect l="0" t="0" r="r" b="b"/>
              <a:pathLst>
                <a:path w="1470" h="241">
                  <a:moveTo>
                    <a:pt x="0" y="0"/>
                  </a:moveTo>
                  <a:lnTo>
                    <a:pt x="0" y="233"/>
                  </a:lnTo>
                  <a:lnTo>
                    <a:pt x="0" y="241"/>
                  </a:lnTo>
                  <a:lnTo>
                    <a:pt x="1470" y="241"/>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52" name="PA_文本框 4"/>
          <p:cNvSpPr txBox="1">
            <a:spLocks noChangeArrowheads="1"/>
          </p:cNvSpPr>
          <p:nvPr>
            <p:custDataLst>
              <p:tags r:id="rId2"/>
            </p:custDataLst>
          </p:nvPr>
        </p:nvSpPr>
        <p:spPr bwMode="auto">
          <a:xfrm>
            <a:off x="535359" y="184337"/>
            <a:ext cx="182453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anose="020B0604020202020204" pitchFamily="34" charset="0"/>
              <a:buNone/>
            </a:pPr>
            <a:r>
              <a:rPr lang="zh-CN" altLang="en-US" sz="2000" dirty="0" smtClean="0">
                <a:solidFill>
                  <a:schemeClr val="tx1">
                    <a:lumMod val="65000"/>
                    <a:lumOff val="35000"/>
                  </a:schemeClr>
                </a:solidFill>
                <a:latin typeface="微软雅黑 Light" panose="020B0502040204020203" pitchFamily="34" charset="-122"/>
                <a:ea typeface="微软雅黑 Light" panose="020B0502040204020203" pitchFamily="34" charset="-122"/>
              </a:rPr>
              <a:t>分工</a:t>
            </a:r>
            <a:r>
              <a:rPr lang="en-US" altLang="zh-CN" sz="2000" dirty="0" smtClean="0">
                <a:solidFill>
                  <a:schemeClr val="tx1">
                    <a:lumMod val="65000"/>
                    <a:lumOff val="35000"/>
                  </a:schemeClr>
                </a:solidFill>
                <a:latin typeface="微软雅黑 Light" panose="020B0502040204020203" pitchFamily="34" charset="-122"/>
                <a:ea typeface="微软雅黑 Light" panose="020B0502040204020203" pitchFamily="34" charset="-122"/>
              </a:rPr>
              <a:t>/</a:t>
            </a:r>
            <a:r>
              <a:rPr lang="zh-CN" altLang="en-US" sz="2000" dirty="0" smtClean="0">
                <a:solidFill>
                  <a:schemeClr val="tx1">
                    <a:lumMod val="65000"/>
                    <a:lumOff val="35000"/>
                  </a:schemeClr>
                </a:solidFill>
                <a:latin typeface="微软雅黑 Light" panose="020B0502040204020203" pitchFamily="34" charset="-122"/>
                <a:ea typeface="微软雅黑 Light" panose="020B0502040204020203" pitchFamily="34" charset="-122"/>
              </a:rPr>
              <a:t>绩效评价</a:t>
            </a:r>
            <a:endParaRPr lang="en-US" altLang="zh-CN" sz="2000" dirty="0">
              <a:solidFill>
                <a:schemeClr val="accent3"/>
              </a:solidFill>
              <a:latin typeface="微软雅黑 Light" panose="020B0502040204020203" pitchFamily="34" charset="-122"/>
              <a:ea typeface="微软雅黑 Light" panose="020B0502040204020203" pitchFamily="34" charset="-122"/>
            </a:endParaRPr>
          </a:p>
        </p:txBody>
      </p:sp>
      <p:pic>
        <p:nvPicPr>
          <p:cNvPr id="3" name="图片 2"/>
          <p:cNvPicPr>
            <a:picLocks noChangeAspect="1"/>
          </p:cNvPicPr>
          <p:nvPr/>
        </p:nvPicPr>
        <p:blipFill>
          <a:blip r:embed="rId4"/>
          <a:stretch>
            <a:fillRect/>
          </a:stretch>
        </p:blipFill>
        <p:spPr>
          <a:xfrm>
            <a:off x="195580" y="584200"/>
            <a:ext cx="8752840" cy="4326890"/>
          </a:xfrm>
          <a:prstGeom prst="rect">
            <a:avLst/>
          </a:prstGeom>
        </p:spPr>
      </p:pic>
    </p:spTree>
  </p:cSld>
  <p:clrMapOvr>
    <a:masterClrMapping/>
  </p:clrMapOvr>
  <p:transition spd="slow" advClick="0" advTm="0">
    <p:wip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 name="PA_淘宝店chenying0907 47"/>
          <p:cNvGrpSpPr/>
          <p:nvPr>
            <p:custDataLst>
              <p:tags r:id="rId1"/>
            </p:custDataLst>
          </p:nvPr>
        </p:nvGrpSpPr>
        <p:grpSpPr>
          <a:xfrm>
            <a:off x="-9190" y="0"/>
            <a:ext cx="620750" cy="791858"/>
            <a:chOff x="0" y="-21236"/>
            <a:chExt cx="3311527" cy="4224338"/>
          </a:xfrm>
        </p:grpSpPr>
        <p:sp>
          <p:nvSpPr>
            <p:cNvPr id="49" name="淘宝店chenying0907 37"/>
            <p:cNvSpPr/>
            <p:nvPr/>
          </p:nvSpPr>
          <p:spPr bwMode="auto">
            <a:xfrm rot="5400000">
              <a:off x="-264318" y="627258"/>
              <a:ext cx="3840163" cy="3311525"/>
            </a:xfrm>
            <a:custGeom>
              <a:avLst/>
              <a:gdLst>
                <a:gd name="T0" fmla="*/ 0 w 2419"/>
                <a:gd name="T1" fmla="*/ 0 h 2086"/>
                <a:gd name="T2" fmla="*/ 753 w 2419"/>
                <a:gd name="T3" fmla="*/ 2008 h 2086"/>
                <a:gd name="T4" fmla="*/ 1228 w 2419"/>
                <a:gd name="T5" fmla="*/ 2086 h 2086"/>
                <a:gd name="T6" fmla="*/ 2419 w 2419"/>
                <a:gd name="T7" fmla="*/ 2086 h 2086"/>
                <a:gd name="T8" fmla="*/ 0 w 2419"/>
                <a:gd name="T9" fmla="*/ 0 h 2086"/>
              </a:gdLst>
              <a:ahLst/>
              <a:cxnLst>
                <a:cxn ang="0">
                  <a:pos x="T0" y="T1"/>
                </a:cxn>
                <a:cxn ang="0">
                  <a:pos x="T2" y="T3"/>
                </a:cxn>
                <a:cxn ang="0">
                  <a:pos x="T4" y="T5"/>
                </a:cxn>
                <a:cxn ang="0">
                  <a:pos x="T6" y="T7"/>
                </a:cxn>
                <a:cxn ang="0">
                  <a:pos x="T8" y="T9"/>
                </a:cxn>
              </a:cxnLst>
              <a:rect l="0" t="0" r="r" b="b"/>
              <a:pathLst>
                <a:path w="2419" h="2086">
                  <a:moveTo>
                    <a:pt x="0" y="0"/>
                  </a:moveTo>
                  <a:lnTo>
                    <a:pt x="753" y="2008"/>
                  </a:lnTo>
                  <a:lnTo>
                    <a:pt x="1228" y="2086"/>
                  </a:lnTo>
                  <a:lnTo>
                    <a:pt x="2419" y="2086"/>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淘宝店chenying0907 38"/>
            <p:cNvSpPr/>
            <p:nvPr/>
          </p:nvSpPr>
          <p:spPr bwMode="auto">
            <a:xfrm rot="5400000">
              <a:off x="927895" y="-825304"/>
              <a:ext cx="1579563" cy="3187700"/>
            </a:xfrm>
            <a:custGeom>
              <a:avLst/>
              <a:gdLst>
                <a:gd name="T0" fmla="*/ 242 w 995"/>
                <a:gd name="T1" fmla="*/ 0 h 2008"/>
                <a:gd name="T2" fmla="*/ 0 w 995"/>
                <a:gd name="T3" fmla="*/ 305 h 2008"/>
                <a:gd name="T4" fmla="*/ 0 w 995"/>
                <a:gd name="T5" fmla="*/ 1845 h 2008"/>
                <a:gd name="T6" fmla="*/ 995 w 995"/>
                <a:gd name="T7" fmla="*/ 2008 h 2008"/>
                <a:gd name="T8" fmla="*/ 242 w 995"/>
                <a:gd name="T9" fmla="*/ 0 h 2008"/>
              </a:gdLst>
              <a:ahLst/>
              <a:cxnLst>
                <a:cxn ang="0">
                  <a:pos x="T0" y="T1"/>
                </a:cxn>
                <a:cxn ang="0">
                  <a:pos x="T2" y="T3"/>
                </a:cxn>
                <a:cxn ang="0">
                  <a:pos x="T4" y="T5"/>
                </a:cxn>
                <a:cxn ang="0">
                  <a:pos x="T6" y="T7"/>
                </a:cxn>
                <a:cxn ang="0">
                  <a:pos x="T8" y="T9"/>
                </a:cxn>
              </a:cxnLst>
              <a:rect l="0" t="0" r="r" b="b"/>
              <a:pathLst>
                <a:path w="995" h="2008">
                  <a:moveTo>
                    <a:pt x="242" y="0"/>
                  </a:moveTo>
                  <a:lnTo>
                    <a:pt x="0" y="305"/>
                  </a:lnTo>
                  <a:lnTo>
                    <a:pt x="0" y="1845"/>
                  </a:lnTo>
                  <a:lnTo>
                    <a:pt x="995" y="2008"/>
                  </a:lnTo>
                  <a:lnTo>
                    <a:pt x="242"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淘宝店chenying0907 39"/>
            <p:cNvSpPr/>
            <p:nvPr/>
          </p:nvSpPr>
          <p:spPr bwMode="auto">
            <a:xfrm rot="5400000">
              <a:off x="-975519" y="954283"/>
              <a:ext cx="2333625" cy="382588"/>
            </a:xfrm>
            <a:custGeom>
              <a:avLst/>
              <a:gdLst>
                <a:gd name="T0" fmla="*/ 0 w 1470"/>
                <a:gd name="T1" fmla="*/ 0 h 241"/>
                <a:gd name="T2" fmla="*/ 0 w 1470"/>
                <a:gd name="T3" fmla="*/ 233 h 241"/>
                <a:gd name="T4" fmla="*/ 0 w 1470"/>
                <a:gd name="T5" fmla="*/ 241 h 241"/>
                <a:gd name="T6" fmla="*/ 1470 w 1470"/>
                <a:gd name="T7" fmla="*/ 241 h 241"/>
                <a:gd name="T8" fmla="*/ 0 w 1470"/>
                <a:gd name="T9" fmla="*/ 0 h 241"/>
              </a:gdLst>
              <a:ahLst/>
              <a:cxnLst>
                <a:cxn ang="0">
                  <a:pos x="T0" y="T1"/>
                </a:cxn>
                <a:cxn ang="0">
                  <a:pos x="T2" y="T3"/>
                </a:cxn>
                <a:cxn ang="0">
                  <a:pos x="T4" y="T5"/>
                </a:cxn>
                <a:cxn ang="0">
                  <a:pos x="T6" y="T7"/>
                </a:cxn>
                <a:cxn ang="0">
                  <a:pos x="T8" y="T9"/>
                </a:cxn>
              </a:cxnLst>
              <a:rect l="0" t="0" r="r" b="b"/>
              <a:pathLst>
                <a:path w="1470" h="241">
                  <a:moveTo>
                    <a:pt x="0" y="0"/>
                  </a:moveTo>
                  <a:lnTo>
                    <a:pt x="0" y="233"/>
                  </a:lnTo>
                  <a:lnTo>
                    <a:pt x="0" y="241"/>
                  </a:lnTo>
                  <a:lnTo>
                    <a:pt x="1470" y="241"/>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52" name="PA_文本框 4"/>
          <p:cNvSpPr txBox="1">
            <a:spLocks noChangeArrowheads="1"/>
          </p:cNvSpPr>
          <p:nvPr>
            <p:custDataLst>
              <p:tags r:id="rId2"/>
            </p:custDataLst>
          </p:nvPr>
        </p:nvSpPr>
        <p:spPr bwMode="auto">
          <a:xfrm>
            <a:off x="535359" y="184337"/>
            <a:ext cx="121539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anose="020B0604020202020204" pitchFamily="34" charset="0"/>
              <a:buNone/>
            </a:pPr>
            <a:r>
              <a:rPr lang="zh-CN" altLang="en-US" sz="2000" dirty="0" smtClean="0">
                <a:solidFill>
                  <a:schemeClr val="tx1">
                    <a:lumMod val="65000"/>
                    <a:lumOff val="35000"/>
                  </a:schemeClr>
                </a:solidFill>
                <a:latin typeface="微软雅黑 Light" panose="020B0502040204020203" pitchFamily="34" charset="-122"/>
                <a:ea typeface="微软雅黑 Light" panose="020B0502040204020203" pitchFamily="34" charset="-122"/>
              </a:rPr>
              <a:t>会议记录</a:t>
            </a:r>
            <a:endParaRPr lang="en-US" altLang="zh-CN" sz="2000" dirty="0">
              <a:solidFill>
                <a:schemeClr val="accent3"/>
              </a:solidFill>
              <a:latin typeface="微软雅黑 Light" panose="020B0502040204020203" pitchFamily="34" charset="-122"/>
              <a:ea typeface="微软雅黑 Light" panose="020B0502040204020203" pitchFamily="34" charset="-122"/>
            </a:endParaRPr>
          </a:p>
        </p:txBody>
      </p:sp>
      <p:graphicFrame>
        <p:nvGraphicFramePr>
          <p:cNvPr id="4" name="表格 3"/>
          <p:cNvGraphicFramePr>
            <a:graphicFrameLocks noGrp="1"/>
          </p:cNvGraphicFramePr>
          <p:nvPr>
            <p:extLst>
              <p:ext uri="{D42A27DB-BD31-4B8C-83A1-F6EECF244321}">
                <p14:modId xmlns:p14="http://schemas.microsoft.com/office/powerpoint/2010/main" val="1437979101"/>
              </p:ext>
            </p:extLst>
          </p:nvPr>
        </p:nvGraphicFramePr>
        <p:xfrm>
          <a:off x="2123728" y="46898"/>
          <a:ext cx="4464497" cy="5198548"/>
        </p:xfrm>
        <a:graphic>
          <a:graphicData uri="http://schemas.openxmlformats.org/drawingml/2006/table">
            <a:tbl>
              <a:tblPr>
                <a:tableStyleId>{5C22544A-7EE6-4342-B048-85BDC9FD1C3A}</a:tableStyleId>
              </a:tblPr>
              <a:tblGrid>
                <a:gridCol w="621432">
                  <a:extLst>
                    <a:ext uri="{9D8B030D-6E8A-4147-A177-3AD203B41FA5}">
                      <a16:colId xmlns:a16="http://schemas.microsoft.com/office/drawing/2014/main" val="3684263223"/>
                    </a:ext>
                  </a:extLst>
                </a:gridCol>
                <a:gridCol w="1798881">
                  <a:extLst>
                    <a:ext uri="{9D8B030D-6E8A-4147-A177-3AD203B41FA5}">
                      <a16:colId xmlns:a16="http://schemas.microsoft.com/office/drawing/2014/main" val="2022121318"/>
                    </a:ext>
                  </a:extLst>
                </a:gridCol>
                <a:gridCol w="572372">
                  <a:extLst>
                    <a:ext uri="{9D8B030D-6E8A-4147-A177-3AD203B41FA5}">
                      <a16:colId xmlns:a16="http://schemas.microsoft.com/office/drawing/2014/main" val="1303716484"/>
                    </a:ext>
                  </a:extLst>
                </a:gridCol>
                <a:gridCol w="1471812">
                  <a:extLst>
                    <a:ext uri="{9D8B030D-6E8A-4147-A177-3AD203B41FA5}">
                      <a16:colId xmlns:a16="http://schemas.microsoft.com/office/drawing/2014/main" val="1242126737"/>
                    </a:ext>
                  </a:extLst>
                </a:gridCol>
              </a:tblGrid>
              <a:tr h="208379">
                <a:tc>
                  <a:txBody>
                    <a:bodyPr/>
                    <a:lstStyle/>
                    <a:p>
                      <a:pPr algn="ctr">
                        <a:lnSpc>
                          <a:spcPct val="200000"/>
                        </a:lnSpc>
                        <a:spcAft>
                          <a:spcPts val="0"/>
                        </a:spcAft>
                      </a:pPr>
                      <a:r>
                        <a:rPr lang="zh-CN" sz="850" kern="100">
                          <a:effectLst/>
                        </a:rPr>
                        <a:t>会议地点</a:t>
                      </a:r>
                      <a:endParaRPr lang="zh-CN" sz="8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9840" marR="29840" marT="0" marB="0"/>
                </a:tc>
                <a:tc>
                  <a:txBody>
                    <a:bodyPr/>
                    <a:lstStyle/>
                    <a:p>
                      <a:pPr algn="ctr">
                        <a:lnSpc>
                          <a:spcPct val="200000"/>
                        </a:lnSpc>
                        <a:spcAft>
                          <a:spcPts val="0"/>
                        </a:spcAft>
                      </a:pPr>
                      <a:r>
                        <a:rPr lang="zh-CN" sz="850" kern="100">
                          <a:effectLst/>
                        </a:rPr>
                        <a:t>明德</a:t>
                      </a:r>
                      <a:r>
                        <a:rPr lang="en-US" sz="850" kern="100">
                          <a:effectLst/>
                        </a:rPr>
                        <a:t>613</a:t>
                      </a:r>
                      <a:r>
                        <a:rPr lang="zh-CN" sz="850" kern="100">
                          <a:effectLst/>
                        </a:rPr>
                        <a:t>室</a:t>
                      </a:r>
                      <a:endParaRPr lang="zh-CN" sz="8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9840" marR="29840" marT="0" marB="0"/>
                </a:tc>
                <a:tc>
                  <a:txBody>
                    <a:bodyPr/>
                    <a:lstStyle/>
                    <a:p>
                      <a:pPr algn="ctr">
                        <a:lnSpc>
                          <a:spcPct val="200000"/>
                        </a:lnSpc>
                        <a:spcAft>
                          <a:spcPts val="0"/>
                        </a:spcAft>
                      </a:pPr>
                      <a:r>
                        <a:rPr lang="zh-CN" sz="850" kern="100">
                          <a:effectLst/>
                        </a:rPr>
                        <a:t>会议时间</a:t>
                      </a:r>
                      <a:endParaRPr lang="zh-CN" sz="8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9840" marR="29840" marT="0" marB="0"/>
                </a:tc>
                <a:tc>
                  <a:txBody>
                    <a:bodyPr/>
                    <a:lstStyle/>
                    <a:p>
                      <a:pPr algn="just">
                        <a:lnSpc>
                          <a:spcPct val="200000"/>
                        </a:lnSpc>
                        <a:spcAft>
                          <a:spcPts val="0"/>
                        </a:spcAft>
                      </a:pPr>
                      <a:r>
                        <a:rPr lang="en-US" sz="850" kern="100">
                          <a:effectLst/>
                        </a:rPr>
                        <a:t>2019 4.6 21</a:t>
                      </a:r>
                      <a:r>
                        <a:rPr lang="zh-CN" sz="850" kern="100">
                          <a:effectLst/>
                        </a:rPr>
                        <a:t>：</a:t>
                      </a:r>
                      <a:r>
                        <a:rPr lang="en-US" sz="850" kern="100">
                          <a:effectLst/>
                        </a:rPr>
                        <a:t>00</a:t>
                      </a:r>
                      <a:endParaRPr lang="zh-CN" sz="8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9840" marR="29840" marT="0" marB="0"/>
                </a:tc>
                <a:extLst>
                  <a:ext uri="{0D108BD9-81ED-4DB2-BD59-A6C34878D82A}">
                    <a16:rowId xmlns:a16="http://schemas.microsoft.com/office/drawing/2014/main" val="3282883369"/>
                  </a:ext>
                </a:extLst>
              </a:tr>
              <a:tr h="208379">
                <a:tc>
                  <a:txBody>
                    <a:bodyPr/>
                    <a:lstStyle/>
                    <a:p>
                      <a:pPr algn="ctr">
                        <a:lnSpc>
                          <a:spcPct val="200000"/>
                        </a:lnSpc>
                        <a:spcAft>
                          <a:spcPts val="0"/>
                        </a:spcAft>
                      </a:pPr>
                      <a:r>
                        <a:rPr lang="zh-CN" sz="850" kern="100">
                          <a:effectLst/>
                        </a:rPr>
                        <a:t>主 持 人</a:t>
                      </a:r>
                      <a:endParaRPr lang="zh-CN" sz="8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9840" marR="29840" marT="0" marB="0"/>
                </a:tc>
                <a:tc>
                  <a:txBody>
                    <a:bodyPr/>
                    <a:lstStyle/>
                    <a:p>
                      <a:pPr algn="ctr">
                        <a:lnSpc>
                          <a:spcPct val="200000"/>
                        </a:lnSpc>
                        <a:spcAft>
                          <a:spcPts val="0"/>
                        </a:spcAft>
                      </a:pPr>
                      <a:r>
                        <a:rPr lang="zh-CN" sz="850" kern="100">
                          <a:effectLst/>
                        </a:rPr>
                        <a:t>李骏</a:t>
                      </a:r>
                      <a:endParaRPr lang="zh-CN" sz="8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9840" marR="29840" marT="0" marB="0"/>
                </a:tc>
                <a:tc>
                  <a:txBody>
                    <a:bodyPr/>
                    <a:lstStyle/>
                    <a:p>
                      <a:pPr algn="ctr">
                        <a:lnSpc>
                          <a:spcPct val="200000"/>
                        </a:lnSpc>
                        <a:spcAft>
                          <a:spcPts val="0"/>
                        </a:spcAft>
                      </a:pPr>
                      <a:r>
                        <a:rPr lang="zh-CN" sz="850" kern="100">
                          <a:effectLst/>
                        </a:rPr>
                        <a:t>记录 人</a:t>
                      </a:r>
                      <a:endParaRPr lang="zh-CN" sz="8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9840" marR="29840" marT="0" marB="0"/>
                </a:tc>
                <a:tc>
                  <a:txBody>
                    <a:bodyPr/>
                    <a:lstStyle/>
                    <a:p>
                      <a:pPr algn="ctr">
                        <a:lnSpc>
                          <a:spcPct val="200000"/>
                        </a:lnSpc>
                        <a:spcAft>
                          <a:spcPts val="0"/>
                        </a:spcAft>
                      </a:pPr>
                      <a:r>
                        <a:rPr lang="zh-CN" sz="850" kern="100">
                          <a:effectLst/>
                        </a:rPr>
                        <a:t>林豪</a:t>
                      </a:r>
                      <a:endParaRPr lang="zh-CN" sz="8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9840" marR="29840" marT="0" marB="0"/>
                </a:tc>
                <a:extLst>
                  <a:ext uri="{0D108BD9-81ED-4DB2-BD59-A6C34878D82A}">
                    <a16:rowId xmlns:a16="http://schemas.microsoft.com/office/drawing/2014/main" val="3333748309"/>
                  </a:ext>
                </a:extLst>
              </a:tr>
              <a:tr h="276028">
                <a:tc>
                  <a:txBody>
                    <a:bodyPr/>
                    <a:lstStyle/>
                    <a:p>
                      <a:pPr algn="ctr">
                        <a:lnSpc>
                          <a:spcPct val="200000"/>
                        </a:lnSpc>
                        <a:spcAft>
                          <a:spcPts val="0"/>
                        </a:spcAft>
                      </a:pPr>
                      <a:r>
                        <a:rPr lang="zh-CN" sz="850" kern="100">
                          <a:effectLst/>
                        </a:rPr>
                        <a:t>参会人员</a:t>
                      </a:r>
                      <a:endParaRPr lang="zh-CN" sz="8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9840" marR="29840" marT="0" marB="0" anchor="ctr"/>
                </a:tc>
                <a:tc gridSpan="3">
                  <a:txBody>
                    <a:bodyPr/>
                    <a:lstStyle/>
                    <a:p>
                      <a:pPr algn="ctr">
                        <a:lnSpc>
                          <a:spcPct val="200000"/>
                        </a:lnSpc>
                        <a:spcAft>
                          <a:spcPts val="0"/>
                        </a:spcAft>
                      </a:pPr>
                      <a:r>
                        <a:rPr lang="zh-CN" sz="850" kern="100">
                          <a:effectLst/>
                        </a:rPr>
                        <a:t>李骏（组长）、林豪、周南</a:t>
                      </a:r>
                      <a:endParaRPr lang="zh-CN" sz="8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9840" marR="29840" marT="0" marB="0"/>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375448407"/>
                  </a:ext>
                </a:extLst>
              </a:tr>
              <a:tr h="218870">
                <a:tc>
                  <a:txBody>
                    <a:bodyPr/>
                    <a:lstStyle/>
                    <a:p>
                      <a:pPr algn="ctr">
                        <a:lnSpc>
                          <a:spcPct val="200000"/>
                        </a:lnSpc>
                        <a:spcAft>
                          <a:spcPts val="0"/>
                        </a:spcAft>
                      </a:pPr>
                      <a:r>
                        <a:rPr lang="zh-CN" sz="850" kern="100">
                          <a:effectLst/>
                        </a:rPr>
                        <a:t>会议主题</a:t>
                      </a:r>
                      <a:endParaRPr lang="zh-CN" sz="8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9840" marR="29840" marT="0" marB="0" anchor="ctr"/>
                </a:tc>
                <a:tc gridSpan="3">
                  <a:txBody>
                    <a:bodyPr/>
                    <a:lstStyle/>
                    <a:p>
                      <a:pPr algn="ctr">
                        <a:lnSpc>
                          <a:spcPct val="200000"/>
                        </a:lnSpc>
                        <a:spcAft>
                          <a:spcPts val="0"/>
                        </a:spcAft>
                      </a:pPr>
                      <a:r>
                        <a:rPr lang="en-US" sz="850" kern="100" dirty="0">
                          <a:effectLst/>
                        </a:rPr>
                        <a:t>RUP</a:t>
                      </a:r>
                      <a:r>
                        <a:rPr lang="zh-CN" sz="850" kern="100" dirty="0">
                          <a:effectLst/>
                        </a:rPr>
                        <a:t>方法、</a:t>
                      </a:r>
                      <a:r>
                        <a:rPr lang="en-US" sz="850" kern="100" dirty="0">
                          <a:effectLst/>
                        </a:rPr>
                        <a:t>PMBOK</a:t>
                      </a:r>
                      <a:r>
                        <a:rPr lang="zh-CN" sz="850" kern="100" dirty="0">
                          <a:effectLst/>
                        </a:rPr>
                        <a:t>读后感的编写及软件需求规格说明</a:t>
                      </a:r>
                      <a:r>
                        <a:rPr lang="en-US" sz="850" kern="100" dirty="0">
                          <a:effectLst/>
                        </a:rPr>
                        <a:t>word</a:t>
                      </a:r>
                      <a:r>
                        <a:rPr lang="zh-CN" sz="850" kern="100" dirty="0">
                          <a:effectLst/>
                        </a:rPr>
                        <a:t>和</a:t>
                      </a:r>
                      <a:r>
                        <a:rPr lang="en-US" sz="850" kern="100" dirty="0" err="1">
                          <a:effectLst/>
                        </a:rPr>
                        <a:t>ppt</a:t>
                      </a:r>
                      <a:r>
                        <a:rPr lang="zh-CN" sz="850" kern="100" dirty="0">
                          <a:effectLst/>
                        </a:rPr>
                        <a:t>的制作</a:t>
                      </a:r>
                      <a:endParaRPr lang="zh-CN" sz="85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29840" marR="29840" marT="0" marB="0"/>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506328116"/>
                  </a:ext>
                </a:extLst>
              </a:tr>
              <a:tr h="3532303">
                <a:tc gridSpan="4">
                  <a:txBody>
                    <a:bodyPr/>
                    <a:lstStyle/>
                    <a:p>
                      <a:pPr indent="76200" algn="just">
                        <a:lnSpc>
                          <a:spcPct val="200000"/>
                        </a:lnSpc>
                        <a:spcAft>
                          <a:spcPts val="0"/>
                        </a:spcAft>
                      </a:pPr>
                      <a:r>
                        <a:rPr lang="zh-CN" sz="850" kern="100" dirty="0">
                          <a:effectLst/>
                        </a:rPr>
                        <a:t>会议内容：</a:t>
                      </a:r>
                    </a:p>
                    <a:p>
                      <a:pPr marL="342900" lvl="0" indent="-342900" algn="just">
                        <a:lnSpc>
                          <a:spcPct val="200000"/>
                        </a:lnSpc>
                        <a:spcAft>
                          <a:spcPts val="0"/>
                        </a:spcAft>
                        <a:buFont typeface="+mj-lt"/>
                        <a:buAutoNum type="arabicPeriod"/>
                      </a:pPr>
                      <a:r>
                        <a:rPr lang="zh-CN" sz="850" kern="100" dirty="0">
                          <a:effectLst/>
                        </a:rPr>
                        <a:t>分工通读了</a:t>
                      </a:r>
                      <a:r>
                        <a:rPr lang="en-US" sz="850" kern="100" dirty="0">
                          <a:effectLst/>
                        </a:rPr>
                        <a:t>PMBOK</a:t>
                      </a:r>
                      <a:r>
                        <a:rPr lang="zh-CN" sz="850" kern="100" dirty="0">
                          <a:effectLst/>
                        </a:rPr>
                        <a:t>的大致内容，并由组员分别编写了读后感。</a:t>
                      </a:r>
                    </a:p>
                    <a:p>
                      <a:pPr marL="342900" lvl="0" indent="-342900" algn="just">
                        <a:lnSpc>
                          <a:spcPct val="200000"/>
                        </a:lnSpc>
                        <a:spcAft>
                          <a:spcPts val="0"/>
                        </a:spcAft>
                        <a:buFont typeface="+mj-lt"/>
                        <a:buAutoNum type="arabicPeriod"/>
                      </a:pPr>
                      <a:r>
                        <a:rPr lang="zh-CN" sz="850" kern="100" dirty="0">
                          <a:effectLst/>
                        </a:rPr>
                        <a:t>分工从不同地方了解了</a:t>
                      </a:r>
                      <a:r>
                        <a:rPr lang="en-US" sz="850" kern="100" dirty="0">
                          <a:effectLst/>
                        </a:rPr>
                        <a:t>RUP</a:t>
                      </a:r>
                      <a:r>
                        <a:rPr lang="zh-CN" sz="850" kern="100" dirty="0">
                          <a:effectLst/>
                        </a:rPr>
                        <a:t>方法的大致内容，分别编写了读后感并整合。</a:t>
                      </a:r>
                    </a:p>
                    <a:p>
                      <a:pPr marL="342900" lvl="0" indent="-342900" algn="just">
                        <a:lnSpc>
                          <a:spcPct val="200000"/>
                        </a:lnSpc>
                        <a:spcAft>
                          <a:spcPts val="0"/>
                        </a:spcAft>
                        <a:buFont typeface="+mj-lt"/>
                        <a:buAutoNum type="arabicPeriod"/>
                      </a:pPr>
                      <a:r>
                        <a:rPr lang="zh-CN" sz="850" kern="100" dirty="0">
                          <a:effectLst/>
                        </a:rPr>
                        <a:t>了解了软件需求规格说明的要求后，制作相关的</a:t>
                      </a:r>
                      <a:r>
                        <a:rPr lang="en-US" sz="850" kern="100" dirty="0">
                          <a:effectLst/>
                        </a:rPr>
                        <a:t>WORD</a:t>
                      </a:r>
                      <a:r>
                        <a:rPr lang="zh-CN" sz="850" kern="100" dirty="0">
                          <a:effectLst/>
                        </a:rPr>
                        <a:t>和</a:t>
                      </a:r>
                      <a:r>
                        <a:rPr lang="en-US" sz="850" kern="100" dirty="0">
                          <a:effectLst/>
                        </a:rPr>
                        <a:t>PPT</a:t>
                      </a:r>
                      <a:r>
                        <a:rPr lang="zh-CN" sz="850" kern="100" dirty="0">
                          <a:effectLst/>
                        </a:rPr>
                        <a:t>。</a:t>
                      </a:r>
                    </a:p>
                    <a:p>
                      <a:pPr marL="342900" lvl="0" indent="-342900" algn="just">
                        <a:lnSpc>
                          <a:spcPct val="200000"/>
                        </a:lnSpc>
                        <a:spcAft>
                          <a:spcPts val="0"/>
                        </a:spcAft>
                        <a:buFont typeface="+mj-lt"/>
                        <a:buAutoNum type="arabicPeriod"/>
                      </a:pPr>
                      <a:r>
                        <a:rPr lang="zh-CN" sz="850" kern="100" dirty="0">
                          <a:effectLst/>
                        </a:rPr>
                        <a:t>人员分工及结果整合</a:t>
                      </a:r>
                    </a:p>
                    <a:p>
                      <a:pPr indent="76200" algn="just">
                        <a:lnSpc>
                          <a:spcPct val="200000"/>
                        </a:lnSpc>
                        <a:spcAft>
                          <a:spcPts val="0"/>
                        </a:spcAft>
                      </a:pPr>
                      <a:r>
                        <a:rPr lang="zh-CN" sz="850" kern="100" dirty="0">
                          <a:effectLst/>
                        </a:rPr>
                        <a:t>具体如下：</a:t>
                      </a:r>
                    </a:p>
                    <a:p>
                      <a:pPr marL="342900" lvl="0" indent="-342900" algn="just">
                        <a:lnSpc>
                          <a:spcPct val="200000"/>
                        </a:lnSpc>
                        <a:spcAft>
                          <a:spcPts val="0"/>
                        </a:spcAft>
                        <a:buFont typeface="+mj-lt"/>
                        <a:buAutoNum type="arabicPeriod"/>
                      </a:pPr>
                      <a:r>
                        <a:rPr lang="zh-CN" sz="850" kern="100" dirty="0">
                          <a:effectLst/>
                        </a:rPr>
                        <a:t>人员分工：李骏（组长）：分配任务、软件需求规格说明</a:t>
                      </a:r>
                      <a:r>
                        <a:rPr lang="en-US" sz="850" kern="100" dirty="0">
                          <a:effectLst/>
                        </a:rPr>
                        <a:t>word</a:t>
                      </a:r>
                      <a:r>
                        <a:rPr lang="zh-CN" sz="850" kern="100" dirty="0">
                          <a:effectLst/>
                        </a:rPr>
                        <a:t>的编写、使用</a:t>
                      </a:r>
                      <a:r>
                        <a:rPr lang="en-US" sz="850" kern="100" dirty="0" err="1">
                          <a:effectLst/>
                        </a:rPr>
                        <a:t>visio</a:t>
                      </a:r>
                      <a:r>
                        <a:rPr lang="zh-CN" sz="850" kern="100" dirty="0">
                          <a:effectLst/>
                        </a:rPr>
                        <a:t>制作各类功能结构图的制作、数据字典卡片的制作、</a:t>
                      </a:r>
                      <a:r>
                        <a:rPr lang="en-US" sz="850" kern="100" dirty="0">
                          <a:effectLst/>
                        </a:rPr>
                        <a:t>RUP</a:t>
                      </a:r>
                      <a:r>
                        <a:rPr lang="zh-CN" sz="850" kern="100" dirty="0">
                          <a:effectLst/>
                        </a:rPr>
                        <a:t>方法、</a:t>
                      </a:r>
                      <a:r>
                        <a:rPr lang="en-US" sz="850" kern="100" dirty="0">
                          <a:effectLst/>
                        </a:rPr>
                        <a:t>PMBOK</a:t>
                      </a:r>
                      <a:r>
                        <a:rPr lang="zh-CN" sz="850" kern="100" dirty="0">
                          <a:effectLst/>
                        </a:rPr>
                        <a:t>的阅读及读后感的编写。</a:t>
                      </a:r>
                    </a:p>
                    <a:p>
                      <a:pPr marL="304800" algn="just">
                        <a:lnSpc>
                          <a:spcPct val="200000"/>
                        </a:lnSpc>
                        <a:spcAft>
                          <a:spcPts val="0"/>
                        </a:spcAft>
                      </a:pPr>
                      <a:r>
                        <a:rPr lang="en-US" sz="850" kern="100" dirty="0">
                          <a:effectLst/>
                        </a:rPr>
                        <a:t>          </a:t>
                      </a:r>
                      <a:r>
                        <a:rPr lang="zh-CN" sz="850" kern="100" dirty="0">
                          <a:effectLst/>
                        </a:rPr>
                        <a:t>林豪：软件需求规格说明</a:t>
                      </a:r>
                      <a:r>
                        <a:rPr lang="en-US" sz="850" kern="100" dirty="0" err="1">
                          <a:effectLst/>
                        </a:rPr>
                        <a:t>ppt</a:t>
                      </a:r>
                      <a:r>
                        <a:rPr lang="zh-CN" sz="850" kern="100" dirty="0">
                          <a:effectLst/>
                        </a:rPr>
                        <a:t>的制作、第五次会议记录的编写、编写第五次会议记录的绩效评价、</a:t>
                      </a:r>
                      <a:r>
                        <a:rPr lang="en-US" sz="850" kern="100" dirty="0">
                          <a:effectLst/>
                        </a:rPr>
                        <a:t>RUP</a:t>
                      </a:r>
                      <a:r>
                        <a:rPr lang="zh-CN" sz="850" kern="100" dirty="0">
                          <a:effectLst/>
                        </a:rPr>
                        <a:t>方法、</a:t>
                      </a:r>
                      <a:r>
                        <a:rPr lang="en-US" sz="850" kern="100" dirty="0">
                          <a:effectLst/>
                        </a:rPr>
                        <a:t>PMBOK</a:t>
                      </a:r>
                      <a:r>
                        <a:rPr lang="zh-CN" sz="850" kern="100" dirty="0">
                          <a:effectLst/>
                        </a:rPr>
                        <a:t>的阅读及读后感的编写。</a:t>
                      </a:r>
                    </a:p>
                    <a:p>
                      <a:pPr marL="304800" algn="just">
                        <a:lnSpc>
                          <a:spcPct val="200000"/>
                        </a:lnSpc>
                        <a:spcAft>
                          <a:spcPts val="0"/>
                        </a:spcAft>
                      </a:pPr>
                      <a:r>
                        <a:rPr lang="en-US" sz="850" kern="100" dirty="0">
                          <a:effectLst/>
                        </a:rPr>
                        <a:t>          </a:t>
                      </a:r>
                      <a:r>
                        <a:rPr lang="zh-CN" sz="850" kern="100" dirty="0">
                          <a:effectLst/>
                        </a:rPr>
                        <a:t>周南：软件需求规格说明</a:t>
                      </a:r>
                      <a:r>
                        <a:rPr lang="en-US" sz="850" kern="100" dirty="0" err="1">
                          <a:effectLst/>
                        </a:rPr>
                        <a:t>ppt</a:t>
                      </a:r>
                      <a:r>
                        <a:rPr lang="zh-CN" sz="850" kern="100" dirty="0">
                          <a:effectLst/>
                        </a:rPr>
                        <a:t>的制作、使用</a:t>
                      </a:r>
                      <a:r>
                        <a:rPr lang="en-US" sz="850" kern="100" dirty="0" err="1">
                          <a:effectLst/>
                        </a:rPr>
                        <a:t>Axure</a:t>
                      </a:r>
                      <a:r>
                        <a:rPr lang="en-US" sz="850" kern="100" dirty="0">
                          <a:effectLst/>
                        </a:rPr>
                        <a:t> RP</a:t>
                      </a:r>
                      <a:r>
                        <a:rPr lang="zh-CN" sz="850" kern="100" dirty="0">
                          <a:effectLst/>
                        </a:rPr>
                        <a:t>制作软件的</a:t>
                      </a:r>
                      <a:r>
                        <a:rPr lang="en-US" sz="850" kern="100" dirty="0">
                          <a:effectLst/>
                        </a:rPr>
                        <a:t>UI</a:t>
                      </a:r>
                      <a:r>
                        <a:rPr lang="zh-CN" sz="850" kern="100" dirty="0">
                          <a:effectLst/>
                        </a:rPr>
                        <a:t>部分、项目负责人、配置管理文件、</a:t>
                      </a:r>
                      <a:r>
                        <a:rPr lang="en-US" sz="850" kern="100" dirty="0">
                          <a:effectLst/>
                        </a:rPr>
                        <a:t>RUP</a:t>
                      </a:r>
                      <a:r>
                        <a:rPr lang="zh-CN" sz="850" kern="100" dirty="0">
                          <a:effectLst/>
                        </a:rPr>
                        <a:t>方法、</a:t>
                      </a:r>
                      <a:r>
                        <a:rPr lang="en-US" sz="850" kern="100" dirty="0">
                          <a:effectLst/>
                        </a:rPr>
                        <a:t>PMBOK</a:t>
                      </a:r>
                      <a:r>
                        <a:rPr lang="zh-CN" sz="850" kern="100" dirty="0">
                          <a:effectLst/>
                        </a:rPr>
                        <a:t>的阅读及读后感的编写。</a:t>
                      </a:r>
                    </a:p>
                    <a:p>
                      <a:pPr indent="76200" algn="just">
                        <a:lnSpc>
                          <a:spcPct val="200000"/>
                        </a:lnSpc>
                        <a:spcAft>
                          <a:spcPts val="0"/>
                        </a:spcAft>
                      </a:pPr>
                      <a:r>
                        <a:rPr lang="zh-CN" sz="850" kern="100" dirty="0">
                          <a:effectLst/>
                        </a:rPr>
                        <a:t>近期安排：</a:t>
                      </a:r>
                    </a:p>
                    <a:p>
                      <a:pPr indent="76200" algn="just">
                        <a:lnSpc>
                          <a:spcPct val="200000"/>
                        </a:lnSpc>
                        <a:spcAft>
                          <a:spcPts val="0"/>
                        </a:spcAft>
                      </a:pPr>
                      <a:r>
                        <a:rPr lang="en-US" sz="850" kern="100" dirty="0">
                          <a:effectLst/>
                        </a:rPr>
                        <a:t>4.7</a:t>
                      </a:r>
                      <a:r>
                        <a:rPr lang="zh-CN" sz="850" kern="100" dirty="0">
                          <a:effectLst/>
                        </a:rPr>
                        <a:t>汇总结果，由李骏整合并发送到杨老师的邮箱。</a:t>
                      </a:r>
                    </a:p>
                    <a:p>
                      <a:pPr indent="76200" algn="just">
                        <a:lnSpc>
                          <a:spcPct val="200000"/>
                        </a:lnSpc>
                        <a:spcAft>
                          <a:spcPts val="0"/>
                        </a:spcAft>
                      </a:pPr>
                      <a:r>
                        <a:rPr lang="en-US" sz="850" kern="100" dirty="0">
                          <a:effectLst/>
                        </a:rPr>
                        <a:t>4.14</a:t>
                      </a:r>
                      <a:r>
                        <a:rPr lang="zh-CN" sz="850" kern="100" dirty="0">
                          <a:effectLst/>
                        </a:rPr>
                        <a:t>会继续开会并分配作业。</a:t>
                      </a:r>
                      <a:endParaRPr lang="zh-CN" sz="85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29840" marR="29840"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868828142"/>
                  </a:ext>
                </a:extLst>
              </a:tr>
            </a:tbl>
          </a:graphicData>
        </a:graphic>
      </p:graphicFrame>
    </p:spTree>
    <p:extLst>
      <p:ext uri="{BB962C8B-B14F-4D97-AF65-F5344CB8AC3E}">
        <p14:creationId xmlns:p14="http://schemas.microsoft.com/office/powerpoint/2010/main" val="886269097"/>
      </p:ext>
    </p:extLst>
  </p:cSld>
  <p:clrMapOvr>
    <a:masterClrMapping/>
  </p:clrMapOvr>
  <p:transition spd="slow" advClick="0" advTm="0">
    <p:wip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PA_淘宝店chenying0907 1"/>
          <p:cNvGrpSpPr/>
          <p:nvPr>
            <p:custDataLst>
              <p:tags r:id="rId1"/>
            </p:custDataLst>
          </p:nvPr>
        </p:nvGrpSpPr>
        <p:grpSpPr>
          <a:xfrm>
            <a:off x="-4763" y="1841500"/>
            <a:ext cx="9153526" cy="3311526"/>
            <a:chOff x="-4763" y="1841500"/>
            <a:chExt cx="9153526" cy="3311526"/>
          </a:xfrm>
        </p:grpSpPr>
        <p:sp>
          <p:nvSpPr>
            <p:cNvPr id="1024" name="淘宝店chenying0907 36"/>
            <p:cNvSpPr/>
            <p:nvPr/>
          </p:nvSpPr>
          <p:spPr bwMode="auto">
            <a:xfrm>
              <a:off x="3036887" y="3662363"/>
              <a:ext cx="4049713" cy="1490663"/>
            </a:xfrm>
            <a:custGeom>
              <a:avLst/>
              <a:gdLst>
                <a:gd name="T0" fmla="*/ 1369 w 2551"/>
                <a:gd name="T1" fmla="*/ 939 h 939"/>
                <a:gd name="T2" fmla="*/ 2551 w 2551"/>
                <a:gd name="T3" fmla="*/ 442 h 939"/>
                <a:gd name="T4" fmla="*/ 2485 w 2551"/>
                <a:gd name="T5" fmla="*/ 0 h 939"/>
                <a:gd name="T6" fmla="*/ 0 w 2551"/>
                <a:gd name="T7" fmla="*/ 295 h 939"/>
                <a:gd name="T8" fmla="*/ 745 w 2551"/>
                <a:gd name="T9" fmla="*/ 939 h 939"/>
                <a:gd name="T10" fmla="*/ 1369 w 2551"/>
                <a:gd name="T11" fmla="*/ 939 h 939"/>
              </a:gdLst>
              <a:ahLst/>
              <a:cxnLst>
                <a:cxn ang="0">
                  <a:pos x="T0" y="T1"/>
                </a:cxn>
                <a:cxn ang="0">
                  <a:pos x="T2" y="T3"/>
                </a:cxn>
                <a:cxn ang="0">
                  <a:pos x="T4" y="T5"/>
                </a:cxn>
                <a:cxn ang="0">
                  <a:pos x="T6" y="T7"/>
                </a:cxn>
                <a:cxn ang="0">
                  <a:pos x="T8" y="T9"/>
                </a:cxn>
                <a:cxn ang="0">
                  <a:pos x="T10" y="T11"/>
                </a:cxn>
              </a:cxnLst>
              <a:rect l="0" t="0" r="r" b="b"/>
              <a:pathLst>
                <a:path w="2551" h="939">
                  <a:moveTo>
                    <a:pt x="1369" y="939"/>
                  </a:moveTo>
                  <a:lnTo>
                    <a:pt x="2551" y="442"/>
                  </a:lnTo>
                  <a:lnTo>
                    <a:pt x="2485" y="0"/>
                  </a:lnTo>
                  <a:lnTo>
                    <a:pt x="0" y="295"/>
                  </a:lnTo>
                  <a:lnTo>
                    <a:pt x="745" y="939"/>
                  </a:lnTo>
                  <a:lnTo>
                    <a:pt x="1369" y="939"/>
                  </a:lnTo>
                  <a:close/>
                </a:path>
              </a:pathLst>
            </a:custGeom>
            <a:solidFill>
              <a:schemeClr val="accent3"/>
            </a:solidFill>
            <a:ln>
              <a:noFill/>
            </a:ln>
          </p:spPr>
          <p:txBody>
            <a:bodyPr vert="horz" wrap="square" lIns="91440" tIns="45720" rIns="91440" bIns="45720" numCol="1" anchor="t" anchorCtr="0" compatLnSpc="1"/>
            <a:lstStyle/>
            <a:p>
              <a:endParaRPr lang="zh-CN" altLang="en-US"/>
            </a:p>
          </p:txBody>
        </p:sp>
        <p:sp>
          <p:nvSpPr>
            <p:cNvPr id="1025" name="淘宝店chenying0907 37"/>
            <p:cNvSpPr/>
            <p:nvPr/>
          </p:nvSpPr>
          <p:spPr bwMode="auto">
            <a:xfrm>
              <a:off x="379412" y="1841500"/>
              <a:ext cx="3840163" cy="3311525"/>
            </a:xfrm>
            <a:custGeom>
              <a:avLst/>
              <a:gdLst>
                <a:gd name="T0" fmla="*/ 0 w 2419"/>
                <a:gd name="T1" fmla="*/ 0 h 2086"/>
                <a:gd name="T2" fmla="*/ 753 w 2419"/>
                <a:gd name="T3" fmla="*/ 2008 h 2086"/>
                <a:gd name="T4" fmla="*/ 1228 w 2419"/>
                <a:gd name="T5" fmla="*/ 2086 h 2086"/>
                <a:gd name="T6" fmla="*/ 2419 w 2419"/>
                <a:gd name="T7" fmla="*/ 2086 h 2086"/>
                <a:gd name="T8" fmla="*/ 0 w 2419"/>
                <a:gd name="T9" fmla="*/ 0 h 2086"/>
              </a:gdLst>
              <a:ahLst/>
              <a:cxnLst>
                <a:cxn ang="0">
                  <a:pos x="T0" y="T1"/>
                </a:cxn>
                <a:cxn ang="0">
                  <a:pos x="T2" y="T3"/>
                </a:cxn>
                <a:cxn ang="0">
                  <a:pos x="T4" y="T5"/>
                </a:cxn>
                <a:cxn ang="0">
                  <a:pos x="T6" y="T7"/>
                </a:cxn>
                <a:cxn ang="0">
                  <a:pos x="T8" y="T9"/>
                </a:cxn>
              </a:cxnLst>
              <a:rect l="0" t="0" r="r" b="b"/>
              <a:pathLst>
                <a:path w="2419" h="2086">
                  <a:moveTo>
                    <a:pt x="0" y="0"/>
                  </a:moveTo>
                  <a:lnTo>
                    <a:pt x="753" y="2008"/>
                  </a:lnTo>
                  <a:lnTo>
                    <a:pt x="1228" y="2086"/>
                  </a:lnTo>
                  <a:lnTo>
                    <a:pt x="2419" y="2086"/>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27" name="淘宝店chenying0907 38"/>
            <p:cNvSpPr/>
            <p:nvPr/>
          </p:nvSpPr>
          <p:spPr bwMode="auto">
            <a:xfrm>
              <a:off x="-4763" y="1841500"/>
              <a:ext cx="1579563" cy="3187700"/>
            </a:xfrm>
            <a:custGeom>
              <a:avLst/>
              <a:gdLst>
                <a:gd name="T0" fmla="*/ 242 w 995"/>
                <a:gd name="T1" fmla="*/ 0 h 2008"/>
                <a:gd name="T2" fmla="*/ 0 w 995"/>
                <a:gd name="T3" fmla="*/ 305 h 2008"/>
                <a:gd name="T4" fmla="*/ 0 w 995"/>
                <a:gd name="T5" fmla="*/ 1845 h 2008"/>
                <a:gd name="T6" fmla="*/ 995 w 995"/>
                <a:gd name="T7" fmla="*/ 2008 h 2008"/>
                <a:gd name="T8" fmla="*/ 242 w 995"/>
                <a:gd name="T9" fmla="*/ 0 h 2008"/>
              </a:gdLst>
              <a:ahLst/>
              <a:cxnLst>
                <a:cxn ang="0">
                  <a:pos x="T0" y="T1"/>
                </a:cxn>
                <a:cxn ang="0">
                  <a:pos x="T2" y="T3"/>
                </a:cxn>
                <a:cxn ang="0">
                  <a:pos x="T4" y="T5"/>
                </a:cxn>
                <a:cxn ang="0">
                  <a:pos x="T6" y="T7"/>
                </a:cxn>
                <a:cxn ang="0">
                  <a:pos x="T8" y="T9"/>
                </a:cxn>
              </a:cxnLst>
              <a:rect l="0" t="0" r="r" b="b"/>
              <a:pathLst>
                <a:path w="995" h="2008">
                  <a:moveTo>
                    <a:pt x="242" y="0"/>
                  </a:moveTo>
                  <a:lnTo>
                    <a:pt x="0" y="305"/>
                  </a:lnTo>
                  <a:lnTo>
                    <a:pt x="0" y="1845"/>
                  </a:lnTo>
                  <a:lnTo>
                    <a:pt x="995" y="2008"/>
                  </a:lnTo>
                  <a:lnTo>
                    <a:pt x="242"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28" name="淘宝店chenying0907 39"/>
            <p:cNvSpPr/>
            <p:nvPr/>
          </p:nvSpPr>
          <p:spPr bwMode="auto">
            <a:xfrm>
              <a:off x="-4763" y="4770438"/>
              <a:ext cx="2333625" cy="382588"/>
            </a:xfrm>
            <a:custGeom>
              <a:avLst/>
              <a:gdLst>
                <a:gd name="T0" fmla="*/ 0 w 1470"/>
                <a:gd name="T1" fmla="*/ 0 h 241"/>
                <a:gd name="T2" fmla="*/ 0 w 1470"/>
                <a:gd name="T3" fmla="*/ 233 h 241"/>
                <a:gd name="T4" fmla="*/ 0 w 1470"/>
                <a:gd name="T5" fmla="*/ 241 h 241"/>
                <a:gd name="T6" fmla="*/ 1470 w 1470"/>
                <a:gd name="T7" fmla="*/ 241 h 241"/>
                <a:gd name="T8" fmla="*/ 0 w 1470"/>
                <a:gd name="T9" fmla="*/ 0 h 241"/>
              </a:gdLst>
              <a:ahLst/>
              <a:cxnLst>
                <a:cxn ang="0">
                  <a:pos x="T0" y="T1"/>
                </a:cxn>
                <a:cxn ang="0">
                  <a:pos x="T2" y="T3"/>
                </a:cxn>
                <a:cxn ang="0">
                  <a:pos x="T4" y="T5"/>
                </a:cxn>
                <a:cxn ang="0">
                  <a:pos x="T6" y="T7"/>
                </a:cxn>
                <a:cxn ang="0">
                  <a:pos x="T8" y="T9"/>
                </a:cxn>
              </a:cxnLst>
              <a:rect l="0" t="0" r="r" b="b"/>
              <a:pathLst>
                <a:path w="1470" h="241">
                  <a:moveTo>
                    <a:pt x="0" y="0"/>
                  </a:moveTo>
                  <a:lnTo>
                    <a:pt x="0" y="233"/>
                  </a:lnTo>
                  <a:lnTo>
                    <a:pt x="0" y="241"/>
                  </a:lnTo>
                  <a:lnTo>
                    <a:pt x="1470" y="241"/>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29" name="淘宝店chenying0907 40"/>
            <p:cNvSpPr/>
            <p:nvPr/>
          </p:nvSpPr>
          <p:spPr bwMode="auto">
            <a:xfrm>
              <a:off x="5210175" y="3490913"/>
              <a:ext cx="3938588" cy="1662113"/>
            </a:xfrm>
            <a:custGeom>
              <a:avLst/>
              <a:gdLst>
                <a:gd name="T0" fmla="*/ 0 w 2481"/>
                <a:gd name="T1" fmla="*/ 1047 h 1047"/>
                <a:gd name="T2" fmla="*/ 1254 w 2481"/>
                <a:gd name="T3" fmla="*/ 1047 h 1047"/>
                <a:gd name="T4" fmla="*/ 1868 w 2481"/>
                <a:gd name="T5" fmla="*/ 1047 h 1047"/>
                <a:gd name="T6" fmla="*/ 2481 w 2481"/>
                <a:gd name="T7" fmla="*/ 263 h 1047"/>
                <a:gd name="T8" fmla="*/ 2481 w 2481"/>
                <a:gd name="T9" fmla="*/ 0 h 1047"/>
                <a:gd name="T10" fmla="*/ 0 w 2481"/>
                <a:gd name="T11" fmla="*/ 1047 h 1047"/>
              </a:gdLst>
              <a:ahLst/>
              <a:cxnLst>
                <a:cxn ang="0">
                  <a:pos x="T0" y="T1"/>
                </a:cxn>
                <a:cxn ang="0">
                  <a:pos x="T2" y="T3"/>
                </a:cxn>
                <a:cxn ang="0">
                  <a:pos x="T4" y="T5"/>
                </a:cxn>
                <a:cxn ang="0">
                  <a:pos x="T6" y="T7"/>
                </a:cxn>
                <a:cxn ang="0">
                  <a:pos x="T8" y="T9"/>
                </a:cxn>
                <a:cxn ang="0">
                  <a:pos x="T10" y="T11"/>
                </a:cxn>
              </a:cxnLst>
              <a:rect l="0" t="0" r="r" b="b"/>
              <a:pathLst>
                <a:path w="2481" h="1047">
                  <a:moveTo>
                    <a:pt x="0" y="1047"/>
                  </a:moveTo>
                  <a:lnTo>
                    <a:pt x="1254" y="1047"/>
                  </a:lnTo>
                  <a:lnTo>
                    <a:pt x="1868" y="1047"/>
                  </a:lnTo>
                  <a:lnTo>
                    <a:pt x="2481" y="263"/>
                  </a:lnTo>
                  <a:lnTo>
                    <a:pt x="2481" y="0"/>
                  </a:lnTo>
                  <a:lnTo>
                    <a:pt x="0" y="1047"/>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30" name="淘宝店chenying0907 41"/>
            <p:cNvSpPr/>
            <p:nvPr/>
          </p:nvSpPr>
          <p:spPr bwMode="auto">
            <a:xfrm>
              <a:off x="6965950" y="3357563"/>
              <a:ext cx="2182813" cy="1006475"/>
            </a:xfrm>
            <a:custGeom>
              <a:avLst/>
              <a:gdLst>
                <a:gd name="T0" fmla="*/ 0 w 1375"/>
                <a:gd name="T1" fmla="*/ 126 h 634"/>
                <a:gd name="T2" fmla="*/ 76 w 1375"/>
                <a:gd name="T3" fmla="*/ 634 h 634"/>
                <a:gd name="T4" fmla="*/ 1375 w 1375"/>
                <a:gd name="T5" fmla="*/ 84 h 634"/>
                <a:gd name="T6" fmla="*/ 1375 w 1375"/>
                <a:gd name="T7" fmla="*/ 36 h 634"/>
                <a:gd name="T8" fmla="*/ 1375 w 1375"/>
                <a:gd name="T9" fmla="*/ 0 h 634"/>
                <a:gd name="T10" fmla="*/ 0 w 1375"/>
                <a:gd name="T11" fmla="*/ 126 h 634"/>
              </a:gdLst>
              <a:ahLst/>
              <a:cxnLst>
                <a:cxn ang="0">
                  <a:pos x="T0" y="T1"/>
                </a:cxn>
                <a:cxn ang="0">
                  <a:pos x="T2" y="T3"/>
                </a:cxn>
                <a:cxn ang="0">
                  <a:pos x="T4" y="T5"/>
                </a:cxn>
                <a:cxn ang="0">
                  <a:pos x="T6" y="T7"/>
                </a:cxn>
                <a:cxn ang="0">
                  <a:pos x="T8" y="T9"/>
                </a:cxn>
                <a:cxn ang="0">
                  <a:pos x="T10" y="T11"/>
                </a:cxn>
              </a:cxnLst>
              <a:rect l="0" t="0" r="r" b="b"/>
              <a:pathLst>
                <a:path w="1375" h="634">
                  <a:moveTo>
                    <a:pt x="0" y="126"/>
                  </a:moveTo>
                  <a:lnTo>
                    <a:pt x="76" y="634"/>
                  </a:lnTo>
                  <a:lnTo>
                    <a:pt x="1375" y="84"/>
                  </a:lnTo>
                  <a:lnTo>
                    <a:pt x="1375" y="36"/>
                  </a:lnTo>
                  <a:lnTo>
                    <a:pt x="1375" y="0"/>
                  </a:lnTo>
                  <a:lnTo>
                    <a:pt x="0" y="126"/>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12" name="PA_淘宝店chenying0907 11"/>
          <p:cNvSpPr/>
          <p:nvPr>
            <p:custDataLst>
              <p:tags r:id="rId2"/>
            </p:custDataLst>
          </p:nvPr>
        </p:nvSpPr>
        <p:spPr>
          <a:xfrm>
            <a:off x="533871" y="591530"/>
            <a:ext cx="8076257" cy="3960440"/>
          </a:xfrm>
          <a:prstGeom prst="rect">
            <a:avLst/>
          </a:prstGeom>
          <a:solidFill>
            <a:schemeClr val="bg1">
              <a:alpha val="85000"/>
            </a:schemeClr>
          </a:solidFill>
          <a:ln>
            <a:noFill/>
          </a:ln>
          <a:effectLst>
            <a:outerShdw blurRad="368300" dist="63500" dir="4620000" algn="tl"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1" name="PA_圆角淘宝店chenying0907 1030"/>
          <p:cNvSpPr/>
          <p:nvPr>
            <p:custDataLst>
              <p:tags r:id="rId3"/>
            </p:custDataLst>
          </p:nvPr>
        </p:nvSpPr>
        <p:spPr>
          <a:xfrm>
            <a:off x="1607944" y="2633312"/>
            <a:ext cx="5937801" cy="217917"/>
          </a:xfrm>
          <a:prstGeom prst="roundRect">
            <a:avLst>
              <a:gd name="adj" fmla="val 50000"/>
            </a:avLst>
          </a:prstGeom>
          <a:no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dist"/>
            <a:r>
              <a:rPr lang="en-US" altLang="zh-CN" sz="1000" dirty="0">
                <a:solidFill>
                  <a:schemeClr val="bg1">
                    <a:lumMod val="50000"/>
                  </a:schemeClr>
                </a:solidFill>
                <a:latin typeface="微软雅黑 Light" panose="020B0502040204020203" pitchFamily="34" charset="-122"/>
                <a:ea typeface="微软雅黑 Light" panose="020B0502040204020203" pitchFamily="34" charset="-122"/>
              </a:rPr>
              <a:t>THANK YOU FOR WATCHING</a:t>
            </a:r>
          </a:p>
        </p:txBody>
      </p:sp>
      <p:sp>
        <p:nvSpPr>
          <p:cNvPr id="43" name="PA_文本框 42"/>
          <p:cNvSpPr txBox="1"/>
          <p:nvPr>
            <p:custDataLst>
              <p:tags r:id="rId4"/>
            </p:custDataLst>
          </p:nvPr>
        </p:nvSpPr>
        <p:spPr>
          <a:xfrm>
            <a:off x="1607944" y="1986975"/>
            <a:ext cx="5904656" cy="584775"/>
          </a:xfrm>
          <a:prstGeom prst="rect">
            <a:avLst/>
          </a:prstGeom>
          <a:noFill/>
        </p:spPr>
        <p:txBody>
          <a:bodyPr wrap="square" lIns="0" rIns="0" rtlCol="0">
            <a:spAutoFit/>
          </a:bodyPr>
          <a:lstStyle/>
          <a:p>
            <a:pPr algn="dist"/>
            <a:r>
              <a:rPr lang="zh-CN" altLang="en-US" sz="3200" dirty="0">
                <a:ln w="6350">
                  <a:noFill/>
                </a:ln>
                <a:solidFill>
                  <a:schemeClr val="bg1">
                    <a:lumMod val="50000"/>
                  </a:schemeClr>
                </a:solidFill>
                <a:latin typeface="微软雅黑 Light" panose="020B0502040204020203" pitchFamily="34" charset="-122"/>
                <a:ea typeface="微软雅黑 Light" panose="020B0502040204020203" pitchFamily="34" charset="-122"/>
              </a:rPr>
              <a:t>敬请</a:t>
            </a:r>
            <a:r>
              <a:rPr lang="zh-CN" altLang="en-US" sz="3200" dirty="0" smtClean="0">
                <a:ln w="6350">
                  <a:noFill/>
                </a:ln>
                <a:solidFill>
                  <a:schemeClr val="bg1">
                    <a:lumMod val="50000"/>
                  </a:schemeClr>
                </a:solidFill>
                <a:latin typeface="微软雅黑 Light" panose="020B0502040204020203" pitchFamily="34" charset="-122"/>
                <a:ea typeface="微软雅黑 Light" panose="020B0502040204020203" pitchFamily="34" charset="-122"/>
              </a:rPr>
              <a:t>各位组长</a:t>
            </a:r>
            <a:r>
              <a:rPr lang="zh-CN" altLang="en-US" sz="3200" dirty="0" smtClean="0">
                <a:ln w="6350">
                  <a:noFill/>
                </a:ln>
                <a:solidFill>
                  <a:schemeClr val="accent3"/>
                </a:solidFill>
                <a:latin typeface="微软雅黑 Light" panose="020B0502040204020203" pitchFamily="34" charset="-122"/>
                <a:ea typeface="微软雅黑 Light" panose="020B0502040204020203" pitchFamily="34" charset="-122"/>
              </a:rPr>
              <a:t>批评</a:t>
            </a:r>
            <a:r>
              <a:rPr lang="zh-CN" altLang="en-US" sz="3200" dirty="0">
                <a:ln w="6350">
                  <a:noFill/>
                </a:ln>
                <a:solidFill>
                  <a:schemeClr val="accent3"/>
                </a:solidFill>
                <a:latin typeface="微软雅黑 Light" panose="020B0502040204020203" pitchFamily="34" charset="-122"/>
                <a:ea typeface="微软雅黑 Light" panose="020B0502040204020203" pitchFamily="34" charset="-122"/>
              </a:rPr>
              <a:t>指正</a:t>
            </a:r>
            <a:endParaRPr lang="zh-CN" altLang="en-US" sz="3200" dirty="0">
              <a:ln w="6350">
                <a:noFill/>
              </a:ln>
              <a:solidFill>
                <a:schemeClr val="bg1">
                  <a:lumMod val="50000"/>
                </a:schemeClr>
              </a:solidFill>
              <a:latin typeface="微软雅黑 Light" panose="020B0502040204020203" pitchFamily="34" charset="-122"/>
              <a:ea typeface="微软雅黑 Light" panose="020B0502040204020203" pitchFamily="34" charset="-122"/>
            </a:endParaRPr>
          </a:p>
        </p:txBody>
      </p:sp>
    </p:spTree>
  </p:cSld>
  <p:clrMapOvr>
    <a:masterClrMapping/>
  </p:clrMapOvr>
  <p:transition spd="slow" advClick="0" advTm="0">
    <p:wip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9" name="PA_淘宝店chenying0907 9" descr="Money副本"/>
          <p:cNvSpPr>
            <a:spLocks noChangeArrowheads="1"/>
          </p:cNvSpPr>
          <p:nvPr>
            <p:custDataLst>
              <p:tags r:id="rId1"/>
            </p:custDataLst>
          </p:nvPr>
        </p:nvSpPr>
        <p:spPr bwMode="auto">
          <a:xfrm>
            <a:off x="0" y="1275606"/>
            <a:ext cx="9144000" cy="2159666"/>
          </a:xfrm>
          <a:prstGeom prst="rect">
            <a:avLst/>
          </a:prstGeom>
          <a:blipFill dpi="0" rotWithShape="1">
            <a:blip r:embed="rId10">
              <a:extLst>
                <a:ext uri="{28A0092B-C50C-407E-A947-70E740481C1C}">
                  <a14:useLocalDpi xmlns:a14="http://schemas.microsoft.com/office/drawing/2010/main" val="0"/>
                </a:ext>
              </a:extLst>
            </a:blip>
            <a:srcRect/>
            <a:stretch>
              <a:fillRect t="-50015" b="-100024"/>
            </a:stretch>
          </a:blipFill>
          <a:ln>
            <a:noFill/>
          </a:ln>
          <a:effectLst/>
        </p:spPr>
        <p:txBody>
          <a:bodyPr wrap="none" anchor="ctr"/>
          <a:lstStyle/>
          <a:p>
            <a:endParaRPr lang="zh-CN" altLang="en-US"/>
          </a:p>
        </p:txBody>
      </p:sp>
      <p:sp>
        <p:nvSpPr>
          <p:cNvPr id="10250" name="PA_淘宝店chenying0907 10"/>
          <p:cNvSpPr>
            <a:spLocks noChangeArrowheads="1"/>
          </p:cNvSpPr>
          <p:nvPr>
            <p:custDataLst>
              <p:tags r:id="rId2"/>
            </p:custDataLst>
          </p:nvPr>
        </p:nvSpPr>
        <p:spPr bwMode="auto">
          <a:xfrm>
            <a:off x="1116013" y="1274019"/>
            <a:ext cx="2087562" cy="3171215"/>
          </a:xfrm>
          <a:prstGeom prst="rect">
            <a:avLst/>
          </a:prstGeom>
          <a:solidFill>
            <a:schemeClr val="accent4">
              <a:alpha val="89999"/>
            </a:schemeClr>
          </a:solidFill>
          <a:ln>
            <a:noFill/>
          </a:ln>
          <a:effectLst/>
        </p:spPr>
        <p:txBody>
          <a:bodyPr wrap="none" anchor="ctr"/>
          <a:lstStyle/>
          <a:p>
            <a:endParaRPr lang="zh-CN" altLang="en-US"/>
          </a:p>
        </p:txBody>
      </p:sp>
      <p:sp>
        <p:nvSpPr>
          <p:cNvPr id="10251" name="PA_文本框 11"/>
          <p:cNvSpPr txBox="1">
            <a:spLocks noChangeArrowheads="1"/>
          </p:cNvSpPr>
          <p:nvPr>
            <p:custDataLst>
              <p:tags r:id="rId3"/>
            </p:custDataLst>
          </p:nvPr>
        </p:nvSpPr>
        <p:spPr bwMode="auto">
          <a:xfrm>
            <a:off x="1116013" y="1563638"/>
            <a:ext cx="2092324" cy="17532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zh-CN" altLang="en-US" b="1" dirty="0">
                <a:solidFill>
                  <a:schemeClr val="accent3">
                    <a:lumMod val="40000"/>
                    <a:lumOff val="60000"/>
                  </a:schemeClr>
                </a:solidFill>
                <a:latin typeface="+mj-ea"/>
                <a:ea typeface="+mj-ea"/>
              </a:rPr>
              <a:t>标识</a:t>
            </a:r>
          </a:p>
          <a:p>
            <a:endParaRPr lang="en-US" altLang="zh-CN" dirty="0" smtClean="0"/>
          </a:p>
          <a:p>
            <a:r>
              <a:rPr lang="zh-CN" altLang="zh-CN" dirty="0"/>
              <a:t>标题：《软件需求规格说明》</a:t>
            </a:r>
          </a:p>
          <a:p>
            <a:r>
              <a:rPr lang="zh-CN" altLang="zh-CN" dirty="0"/>
              <a:t>简称：SRS</a:t>
            </a:r>
          </a:p>
          <a:p>
            <a:r>
              <a:rPr lang="zh-CN" altLang="zh-CN" dirty="0"/>
              <a:t>版本号：1.0</a:t>
            </a:r>
          </a:p>
        </p:txBody>
      </p:sp>
      <p:sp>
        <p:nvSpPr>
          <p:cNvPr id="10252" name="PA_淘宝店chenying0907 12"/>
          <p:cNvSpPr>
            <a:spLocks noChangeArrowheads="1"/>
          </p:cNvSpPr>
          <p:nvPr>
            <p:custDataLst>
              <p:tags r:id="rId4"/>
            </p:custDataLst>
          </p:nvPr>
        </p:nvSpPr>
        <p:spPr bwMode="auto">
          <a:xfrm>
            <a:off x="4314826" y="3622597"/>
            <a:ext cx="4103687" cy="971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nSpc>
                <a:spcPct val="120000"/>
              </a:lnSpc>
            </a:pPr>
            <a:r>
              <a:rPr lang="zh-CN" altLang="en-US" sz="1600" b="1" dirty="0" smtClean="0">
                <a:solidFill>
                  <a:schemeClr val="accent3"/>
                </a:solidFill>
                <a:latin typeface="微软雅黑 Light" panose="020B0502040204020203" pitchFamily="34" charset="-122"/>
                <a:ea typeface="微软雅黑 Light" panose="020B0502040204020203" pitchFamily="34" charset="-122"/>
              </a:rPr>
              <a:t>文档概述</a:t>
            </a:r>
            <a:endParaRPr lang="zh-CN" altLang="en-US" sz="1600" b="1" dirty="0">
              <a:solidFill>
                <a:schemeClr val="bg1">
                  <a:lumMod val="50000"/>
                </a:schemeClr>
              </a:solidFill>
              <a:latin typeface="微软雅黑 Light" panose="020B0502040204020203" pitchFamily="34" charset="-122"/>
              <a:ea typeface="微软雅黑 Light" panose="020B0502040204020203" pitchFamily="34" charset="-122"/>
            </a:endParaRPr>
          </a:p>
          <a:p>
            <a:r>
              <a:rPr altLang="zh-CN" sz="1100" dirty="0">
                <a:latin typeface="微软雅黑" panose="020B0503020204020204" pitchFamily="34" charset="-122"/>
                <a:ea typeface="微软雅黑" panose="020B0503020204020204" pitchFamily="34" charset="-122"/>
                <a:cs typeface="微软雅黑" panose="020B0503020204020204" pitchFamily="34" charset="-122"/>
              </a:rPr>
              <a:t>该文档主要对“球约”约球微信小程序进行细致的软件需求规格分析，包括该微信小程序所应具备的功能，运行时的环境，用户界面，数据需求，接口需求，确保能让开发人员进一步清楚了解用户需求和该软件的系统需求，进一步明确后续的开发设计工作。</a:t>
            </a:r>
          </a:p>
        </p:txBody>
      </p:sp>
      <p:sp>
        <p:nvSpPr>
          <p:cNvPr id="10253" name="PA_任意多边形 13"/>
          <p:cNvSpPr>
            <a:spLocks noEditPoints="1"/>
          </p:cNvSpPr>
          <p:nvPr>
            <p:custDataLst>
              <p:tags r:id="rId5"/>
            </p:custDataLst>
          </p:nvPr>
        </p:nvSpPr>
        <p:spPr bwMode="auto">
          <a:xfrm>
            <a:off x="4029076" y="3435272"/>
            <a:ext cx="285750" cy="187383"/>
          </a:xfrm>
          <a:custGeom>
            <a:avLst/>
            <a:gdLst>
              <a:gd name="T0" fmla="*/ 532 w 532"/>
              <a:gd name="T1" fmla="*/ 327 h 355"/>
              <a:gd name="T2" fmla="*/ 532 w 532"/>
              <a:gd name="T3" fmla="*/ 73 h 355"/>
              <a:gd name="T4" fmla="*/ 519 w 532"/>
              <a:gd name="T5" fmla="*/ 61 h 355"/>
              <a:gd name="T6" fmla="*/ 511 w 532"/>
              <a:gd name="T7" fmla="*/ 61 h 355"/>
              <a:gd name="T8" fmla="*/ 500 w 532"/>
              <a:gd name="T9" fmla="*/ 50 h 355"/>
              <a:gd name="T10" fmla="*/ 500 w 532"/>
              <a:gd name="T11" fmla="*/ 28 h 355"/>
              <a:gd name="T12" fmla="*/ 490 w 532"/>
              <a:gd name="T13" fmla="*/ 16 h 355"/>
              <a:gd name="T14" fmla="*/ 276 w 532"/>
              <a:gd name="T15" fmla="*/ 41 h 355"/>
              <a:gd name="T16" fmla="*/ 255 w 532"/>
              <a:gd name="T17" fmla="*/ 41 h 355"/>
              <a:gd name="T18" fmla="*/ 41 w 532"/>
              <a:gd name="T19" fmla="*/ 16 h 355"/>
              <a:gd name="T20" fmla="*/ 31 w 532"/>
              <a:gd name="T21" fmla="*/ 28 h 355"/>
              <a:gd name="T22" fmla="*/ 31 w 532"/>
              <a:gd name="T23" fmla="*/ 50 h 355"/>
              <a:gd name="T24" fmla="*/ 20 w 532"/>
              <a:gd name="T25" fmla="*/ 61 h 355"/>
              <a:gd name="T26" fmla="*/ 12 w 532"/>
              <a:gd name="T27" fmla="*/ 61 h 355"/>
              <a:gd name="T28" fmla="*/ 0 w 532"/>
              <a:gd name="T29" fmla="*/ 73 h 355"/>
              <a:gd name="T30" fmla="*/ 0 w 532"/>
              <a:gd name="T31" fmla="*/ 327 h 355"/>
              <a:gd name="T32" fmla="*/ 12 w 532"/>
              <a:gd name="T33" fmla="*/ 340 h 355"/>
              <a:gd name="T34" fmla="*/ 227 w 532"/>
              <a:gd name="T35" fmla="*/ 340 h 355"/>
              <a:gd name="T36" fmla="*/ 234 w 532"/>
              <a:gd name="T37" fmla="*/ 347 h 355"/>
              <a:gd name="T38" fmla="*/ 241 w 532"/>
              <a:gd name="T39" fmla="*/ 355 h 355"/>
              <a:gd name="T40" fmla="*/ 290 w 532"/>
              <a:gd name="T41" fmla="*/ 355 h 355"/>
              <a:gd name="T42" fmla="*/ 297 w 532"/>
              <a:gd name="T43" fmla="*/ 347 h 355"/>
              <a:gd name="T44" fmla="*/ 304 w 532"/>
              <a:gd name="T45" fmla="*/ 340 h 355"/>
              <a:gd name="T46" fmla="*/ 519 w 532"/>
              <a:gd name="T47" fmla="*/ 340 h 355"/>
              <a:gd name="T48" fmla="*/ 532 w 532"/>
              <a:gd name="T49" fmla="*/ 327 h 355"/>
              <a:gd name="T50" fmla="*/ 248 w 532"/>
              <a:gd name="T51" fmla="*/ 315 h 355"/>
              <a:gd name="T52" fmla="*/ 61 w 532"/>
              <a:gd name="T53" fmla="*/ 292 h 355"/>
              <a:gd name="T54" fmla="*/ 47 w 532"/>
              <a:gd name="T55" fmla="*/ 280 h 355"/>
              <a:gd name="T56" fmla="*/ 47 w 532"/>
              <a:gd name="T57" fmla="*/ 40 h 355"/>
              <a:gd name="T58" fmla="*/ 58 w 532"/>
              <a:gd name="T59" fmla="*/ 28 h 355"/>
              <a:gd name="T60" fmla="*/ 248 w 532"/>
              <a:gd name="T61" fmla="*/ 57 h 355"/>
              <a:gd name="T62" fmla="*/ 258 w 532"/>
              <a:gd name="T63" fmla="*/ 77 h 355"/>
              <a:gd name="T64" fmla="*/ 258 w 532"/>
              <a:gd name="T65" fmla="*/ 310 h 355"/>
              <a:gd name="T66" fmla="*/ 248 w 532"/>
              <a:gd name="T67" fmla="*/ 315 h 355"/>
              <a:gd name="T68" fmla="*/ 283 w 532"/>
              <a:gd name="T69" fmla="*/ 315 h 355"/>
              <a:gd name="T70" fmla="*/ 470 w 532"/>
              <a:gd name="T71" fmla="*/ 292 h 355"/>
              <a:gd name="T72" fmla="*/ 484 w 532"/>
              <a:gd name="T73" fmla="*/ 280 h 355"/>
              <a:gd name="T74" fmla="*/ 484 w 532"/>
              <a:gd name="T75" fmla="*/ 40 h 355"/>
              <a:gd name="T76" fmla="*/ 474 w 532"/>
              <a:gd name="T77" fmla="*/ 28 h 355"/>
              <a:gd name="T78" fmla="*/ 284 w 532"/>
              <a:gd name="T79" fmla="*/ 57 h 355"/>
              <a:gd name="T80" fmla="*/ 274 w 532"/>
              <a:gd name="T81" fmla="*/ 77 h 355"/>
              <a:gd name="T82" fmla="*/ 274 w 532"/>
              <a:gd name="T83" fmla="*/ 310 h 355"/>
              <a:gd name="T84" fmla="*/ 283 w 532"/>
              <a:gd name="T85" fmla="*/ 315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32" h="355">
                <a:moveTo>
                  <a:pt x="532" y="327"/>
                </a:moveTo>
                <a:cubicBezTo>
                  <a:pt x="532" y="73"/>
                  <a:pt x="532" y="73"/>
                  <a:pt x="532" y="73"/>
                </a:cubicBezTo>
                <a:cubicBezTo>
                  <a:pt x="532" y="66"/>
                  <a:pt x="526" y="61"/>
                  <a:pt x="519" y="61"/>
                </a:cubicBezTo>
                <a:cubicBezTo>
                  <a:pt x="511" y="61"/>
                  <a:pt x="511" y="61"/>
                  <a:pt x="511" y="61"/>
                </a:cubicBezTo>
                <a:cubicBezTo>
                  <a:pt x="505" y="61"/>
                  <a:pt x="500" y="56"/>
                  <a:pt x="500" y="50"/>
                </a:cubicBezTo>
                <a:cubicBezTo>
                  <a:pt x="500" y="28"/>
                  <a:pt x="500" y="28"/>
                  <a:pt x="500" y="28"/>
                </a:cubicBezTo>
                <a:cubicBezTo>
                  <a:pt x="500" y="22"/>
                  <a:pt x="496" y="17"/>
                  <a:pt x="490" y="16"/>
                </a:cubicBezTo>
                <a:cubicBezTo>
                  <a:pt x="408" y="0"/>
                  <a:pt x="333" y="1"/>
                  <a:pt x="276" y="41"/>
                </a:cubicBezTo>
                <a:cubicBezTo>
                  <a:pt x="266" y="48"/>
                  <a:pt x="265" y="48"/>
                  <a:pt x="255" y="41"/>
                </a:cubicBezTo>
                <a:cubicBezTo>
                  <a:pt x="198" y="1"/>
                  <a:pt x="124" y="0"/>
                  <a:pt x="41" y="16"/>
                </a:cubicBezTo>
                <a:cubicBezTo>
                  <a:pt x="35" y="17"/>
                  <a:pt x="31" y="22"/>
                  <a:pt x="31" y="28"/>
                </a:cubicBezTo>
                <a:cubicBezTo>
                  <a:pt x="31" y="50"/>
                  <a:pt x="31" y="50"/>
                  <a:pt x="31" y="50"/>
                </a:cubicBezTo>
                <a:cubicBezTo>
                  <a:pt x="31" y="56"/>
                  <a:pt x="26" y="61"/>
                  <a:pt x="20" y="61"/>
                </a:cubicBezTo>
                <a:cubicBezTo>
                  <a:pt x="12" y="61"/>
                  <a:pt x="12" y="61"/>
                  <a:pt x="12" y="61"/>
                </a:cubicBezTo>
                <a:cubicBezTo>
                  <a:pt x="5" y="61"/>
                  <a:pt x="0" y="66"/>
                  <a:pt x="0" y="73"/>
                </a:cubicBezTo>
                <a:cubicBezTo>
                  <a:pt x="0" y="327"/>
                  <a:pt x="0" y="327"/>
                  <a:pt x="0" y="327"/>
                </a:cubicBezTo>
                <a:cubicBezTo>
                  <a:pt x="0" y="334"/>
                  <a:pt x="6" y="340"/>
                  <a:pt x="12" y="340"/>
                </a:cubicBezTo>
                <a:cubicBezTo>
                  <a:pt x="227" y="340"/>
                  <a:pt x="227" y="340"/>
                  <a:pt x="227" y="340"/>
                </a:cubicBezTo>
                <a:cubicBezTo>
                  <a:pt x="231" y="340"/>
                  <a:pt x="234" y="343"/>
                  <a:pt x="234" y="347"/>
                </a:cubicBezTo>
                <a:cubicBezTo>
                  <a:pt x="234" y="351"/>
                  <a:pt x="237" y="355"/>
                  <a:pt x="241" y="355"/>
                </a:cubicBezTo>
                <a:cubicBezTo>
                  <a:pt x="290" y="355"/>
                  <a:pt x="290" y="355"/>
                  <a:pt x="290" y="355"/>
                </a:cubicBezTo>
                <a:cubicBezTo>
                  <a:pt x="294" y="355"/>
                  <a:pt x="297" y="351"/>
                  <a:pt x="297" y="347"/>
                </a:cubicBezTo>
                <a:cubicBezTo>
                  <a:pt x="297" y="343"/>
                  <a:pt x="300" y="340"/>
                  <a:pt x="304" y="340"/>
                </a:cubicBezTo>
                <a:cubicBezTo>
                  <a:pt x="519" y="340"/>
                  <a:pt x="519" y="340"/>
                  <a:pt x="519" y="340"/>
                </a:cubicBezTo>
                <a:cubicBezTo>
                  <a:pt x="526" y="340"/>
                  <a:pt x="532" y="334"/>
                  <a:pt x="532" y="327"/>
                </a:cubicBezTo>
                <a:close/>
                <a:moveTo>
                  <a:pt x="248" y="315"/>
                </a:moveTo>
                <a:cubicBezTo>
                  <a:pt x="197" y="283"/>
                  <a:pt x="131" y="280"/>
                  <a:pt x="61" y="292"/>
                </a:cubicBezTo>
                <a:cubicBezTo>
                  <a:pt x="54" y="293"/>
                  <a:pt x="47" y="287"/>
                  <a:pt x="47" y="280"/>
                </a:cubicBezTo>
                <a:cubicBezTo>
                  <a:pt x="47" y="40"/>
                  <a:pt x="47" y="40"/>
                  <a:pt x="47" y="40"/>
                </a:cubicBezTo>
                <a:cubicBezTo>
                  <a:pt x="47" y="34"/>
                  <a:pt x="52" y="29"/>
                  <a:pt x="58" y="28"/>
                </a:cubicBezTo>
                <a:cubicBezTo>
                  <a:pt x="131" y="15"/>
                  <a:pt x="199" y="20"/>
                  <a:pt x="248" y="57"/>
                </a:cubicBezTo>
                <a:cubicBezTo>
                  <a:pt x="254" y="62"/>
                  <a:pt x="258" y="69"/>
                  <a:pt x="258" y="77"/>
                </a:cubicBezTo>
                <a:cubicBezTo>
                  <a:pt x="258" y="310"/>
                  <a:pt x="258" y="310"/>
                  <a:pt x="258" y="310"/>
                </a:cubicBezTo>
                <a:cubicBezTo>
                  <a:pt x="258" y="315"/>
                  <a:pt x="252" y="318"/>
                  <a:pt x="248" y="315"/>
                </a:cubicBezTo>
                <a:close/>
                <a:moveTo>
                  <a:pt x="283" y="315"/>
                </a:moveTo>
                <a:cubicBezTo>
                  <a:pt x="334" y="283"/>
                  <a:pt x="400" y="280"/>
                  <a:pt x="470" y="292"/>
                </a:cubicBezTo>
                <a:cubicBezTo>
                  <a:pt x="478" y="293"/>
                  <a:pt x="484" y="287"/>
                  <a:pt x="484" y="280"/>
                </a:cubicBezTo>
                <a:cubicBezTo>
                  <a:pt x="484" y="40"/>
                  <a:pt x="484" y="40"/>
                  <a:pt x="484" y="40"/>
                </a:cubicBezTo>
                <a:cubicBezTo>
                  <a:pt x="484" y="34"/>
                  <a:pt x="480" y="29"/>
                  <a:pt x="474" y="28"/>
                </a:cubicBezTo>
                <a:cubicBezTo>
                  <a:pt x="400" y="15"/>
                  <a:pt x="333" y="20"/>
                  <a:pt x="284" y="57"/>
                </a:cubicBezTo>
                <a:cubicBezTo>
                  <a:pt x="277" y="62"/>
                  <a:pt x="274" y="69"/>
                  <a:pt x="274" y="77"/>
                </a:cubicBezTo>
                <a:cubicBezTo>
                  <a:pt x="274" y="310"/>
                  <a:pt x="274" y="310"/>
                  <a:pt x="274" y="310"/>
                </a:cubicBezTo>
                <a:cubicBezTo>
                  <a:pt x="274" y="315"/>
                  <a:pt x="279" y="318"/>
                  <a:pt x="283" y="315"/>
                </a:cubicBezTo>
                <a:close/>
              </a:path>
            </a:pathLst>
          </a:custGeom>
          <a:solidFill>
            <a:schemeClr val="accent3"/>
          </a:solidFill>
          <a:ln>
            <a:noFill/>
          </a:ln>
        </p:spPr>
        <p:txBody>
          <a:bodyPr/>
          <a:lstStyle/>
          <a:p>
            <a:endParaRPr lang="zh-CN" altLang="en-US">
              <a:solidFill>
                <a:schemeClr val="bg1">
                  <a:lumMod val="50000"/>
                </a:schemeClr>
              </a:solidFill>
            </a:endParaRPr>
          </a:p>
        </p:txBody>
      </p:sp>
      <p:grpSp>
        <p:nvGrpSpPr>
          <p:cNvPr id="25" name="PA_淘宝店chenying0907 24"/>
          <p:cNvGrpSpPr/>
          <p:nvPr>
            <p:custDataLst>
              <p:tags r:id="rId6"/>
            </p:custDataLst>
          </p:nvPr>
        </p:nvGrpSpPr>
        <p:grpSpPr>
          <a:xfrm>
            <a:off x="-9190" y="0"/>
            <a:ext cx="620750" cy="791858"/>
            <a:chOff x="0" y="-21236"/>
            <a:chExt cx="3311527" cy="4224338"/>
          </a:xfrm>
        </p:grpSpPr>
        <p:sp>
          <p:nvSpPr>
            <p:cNvPr id="27" name="淘宝店chenying0907 37"/>
            <p:cNvSpPr/>
            <p:nvPr/>
          </p:nvSpPr>
          <p:spPr bwMode="auto">
            <a:xfrm rot="5400000">
              <a:off x="-264318" y="627258"/>
              <a:ext cx="3840163" cy="3311525"/>
            </a:xfrm>
            <a:custGeom>
              <a:avLst/>
              <a:gdLst>
                <a:gd name="T0" fmla="*/ 0 w 2419"/>
                <a:gd name="T1" fmla="*/ 0 h 2086"/>
                <a:gd name="T2" fmla="*/ 753 w 2419"/>
                <a:gd name="T3" fmla="*/ 2008 h 2086"/>
                <a:gd name="T4" fmla="*/ 1228 w 2419"/>
                <a:gd name="T5" fmla="*/ 2086 h 2086"/>
                <a:gd name="T6" fmla="*/ 2419 w 2419"/>
                <a:gd name="T7" fmla="*/ 2086 h 2086"/>
                <a:gd name="T8" fmla="*/ 0 w 2419"/>
                <a:gd name="T9" fmla="*/ 0 h 2086"/>
              </a:gdLst>
              <a:ahLst/>
              <a:cxnLst>
                <a:cxn ang="0">
                  <a:pos x="T0" y="T1"/>
                </a:cxn>
                <a:cxn ang="0">
                  <a:pos x="T2" y="T3"/>
                </a:cxn>
                <a:cxn ang="0">
                  <a:pos x="T4" y="T5"/>
                </a:cxn>
                <a:cxn ang="0">
                  <a:pos x="T6" y="T7"/>
                </a:cxn>
                <a:cxn ang="0">
                  <a:pos x="T8" y="T9"/>
                </a:cxn>
              </a:cxnLst>
              <a:rect l="0" t="0" r="r" b="b"/>
              <a:pathLst>
                <a:path w="2419" h="2086">
                  <a:moveTo>
                    <a:pt x="0" y="0"/>
                  </a:moveTo>
                  <a:lnTo>
                    <a:pt x="753" y="2008"/>
                  </a:lnTo>
                  <a:lnTo>
                    <a:pt x="1228" y="2086"/>
                  </a:lnTo>
                  <a:lnTo>
                    <a:pt x="2419" y="2086"/>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 name="淘宝店chenying0907 38"/>
            <p:cNvSpPr/>
            <p:nvPr/>
          </p:nvSpPr>
          <p:spPr bwMode="auto">
            <a:xfrm rot="5400000">
              <a:off x="927895" y="-825304"/>
              <a:ext cx="1579563" cy="3187700"/>
            </a:xfrm>
            <a:custGeom>
              <a:avLst/>
              <a:gdLst>
                <a:gd name="T0" fmla="*/ 242 w 995"/>
                <a:gd name="T1" fmla="*/ 0 h 2008"/>
                <a:gd name="T2" fmla="*/ 0 w 995"/>
                <a:gd name="T3" fmla="*/ 305 h 2008"/>
                <a:gd name="T4" fmla="*/ 0 w 995"/>
                <a:gd name="T5" fmla="*/ 1845 h 2008"/>
                <a:gd name="T6" fmla="*/ 995 w 995"/>
                <a:gd name="T7" fmla="*/ 2008 h 2008"/>
                <a:gd name="T8" fmla="*/ 242 w 995"/>
                <a:gd name="T9" fmla="*/ 0 h 2008"/>
              </a:gdLst>
              <a:ahLst/>
              <a:cxnLst>
                <a:cxn ang="0">
                  <a:pos x="T0" y="T1"/>
                </a:cxn>
                <a:cxn ang="0">
                  <a:pos x="T2" y="T3"/>
                </a:cxn>
                <a:cxn ang="0">
                  <a:pos x="T4" y="T5"/>
                </a:cxn>
                <a:cxn ang="0">
                  <a:pos x="T6" y="T7"/>
                </a:cxn>
                <a:cxn ang="0">
                  <a:pos x="T8" y="T9"/>
                </a:cxn>
              </a:cxnLst>
              <a:rect l="0" t="0" r="r" b="b"/>
              <a:pathLst>
                <a:path w="995" h="2008">
                  <a:moveTo>
                    <a:pt x="242" y="0"/>
                  </a:moveTo>
                  <a:lnTo>
                    <a:pt x="0" y="305"/>
                  </a:lnTo>
                  <a:lnTo>
                    <a:pt x="0" y="1845"/>
                  </a:lnTo>
                  <a:lnTo>
                    <a:pt x="995" y="2008"/>
                  </a:lnTo>
                  <a:lnTo>
                    <a:pt x="242"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 name="淘宝店chenying0907 39"/>
            <p:cNvSpPr/>
            <p:nvPr/>
          </p:nvSpPr>
          <p:spPr bwMode="auto">
            <a:xfrm rot="5400000">
              <a:off x="-975519" y="954283"/>
              <a:ext cx="2333625" cy="382588"/>
            </a:xfrm>
            <a:custGeom>
              <a:avLst/>
              <a:gdLst>
                <a:gd name="T0" fmla="*/ 0 w 1470"/>
                <a:gd name="T1" fmla="*/ 0 h 241"/>
                <a:gd name="T2" fmla="*/ 0 w 1470"/>
                <a:gd name="T3" fmla="*/ 233 h 241"/>
                <a:gd name="T4" fmla="*/ 0 w 1470"/>
                <a:gd name="T5" fmla="*/ 241 h 241"/>
                <a:gd name="T6" fmla="*/ 1470 w 1470"/>
                <a:gd name="T7" fmla="*/ 241 h 241"/>
                <a:gd name="T8" fmla="*/ 0 w 1470"/>
                <a:gd name="T9" fmla="*/ 0 h 241"/>
              </a:gdLst>
              <a:ahLst/>
              <a:cxnLst>
                <a:cxn ang="0">
                  <a:pos x="T0" y="T1"/>
                </a:cxn>
                <a:cxn ang="0">
                  <a:pos x="T2" y="T3"/>
                </a:cxn>
                <a:cxn ang="0">
                  <a:pos x="T4" y="T5"/>
                </a:cxn>
                <a:cxn ang="0">
                  <a:pos x="T6" y="T7"/>
                </a:cxn>
                <a:cxn ang="0">
                  <a:pos x="T8" y="T9"/>
                </a:cxn>
              </a:cxnLst>
              <a:rect l="0" t="0" r="r" b="b"/>
              <a:pathLst>
                <a:path w="1470" h="241">
                  <a:moveTo>
                    <a:pt x="0" y="0"/>
                  </a:moveTo>
                  <a:lnTo>
                    <a:pt x="0" y="233"/>
                  </a:lnTo>
                  <a:lnTo>
                    <a:pt x="0" y="241"/>
                  </a:lnTo>
                  <a:lnTo>
                    <a:pt x="1470" y="241"/>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30" name="PA_文本框 4"/>
          <p:cNvSpPr txBox="1">
            <a:spLocks noChangeArrowheads="1"/>
          </p:cNvSpPr>
          <p:nvPr>
            <p:custDataLst>
              <p:tags r:id="rId7"/>
            </p:custDataLst>
          </p:nvPr>
        </p:nvSpPr>
        <p:spPr bwMode="auto">
          <a:xfrm>
            <a:off x="535359" y="184337"/>
            <a:ext cx="1960880" cy="3987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anose="020B0604020202020204" pitchFamily="34" charset="0"/>
              <a:buNone/>
            </a:pPr>
            <a:r>
              <a:rPr lang="zh-CN" altLang="en-US" sz="2000" dirty="0" smtClean="0">
                <a:solidFill>
                  <a:schemeClr val="tx1">
                    <a:lumMod val="65000"/>
                    <a:lumOff val="35000"/>
                  </a:schemeClr>
                </a:solidFill>
                <a:latin typeface="微软雅黑 Light" panose="020B0502040204020203" pitchFamily="34" charset="-122"/>
                <a:ea typeface="微软雅黑 Light" panose="020B0502040204020203" pitchFamily="34" charset="-122"/>
              </a:rPr>
              <a:t>标识、文档概述</a:t>
            </a:r>
          </a:p>
        </p:txBody>
      </p:sp>
      <p:sp>
        <p:nvSpPr>
          <p:cNvPr id="31" name="PA_文本框 5"/>
          <p:cNvSpPr txBox="1">
            <a:spLocks noChangeArrowheads="1"/>
          </p:cNvSpPr>
          <p:nvPr>
            <p:custDataLst>
              <p:tags r:id="rId8"/>
            </p:custDataLst>
          </p:nvPr>
        </p:nvSpPr>
        <p:spPr bwMode="auto">
          <a:xfrm>
            <a:off x="535359" y="509426"/>
            <a:ext cx="1999265"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anose="020B0604020202020204" pitchFamily="34" charset="0"/>
              <a:buNone/>
            </a:pPr>
            <a:r>
              <a:rPr lang="en-US" altLang="zh-CN" sz="800" dirty="0">
                <a:solidFill>
                  <a:schemeClr val="bg1">
                    <a:lumMod val="50000"/>
                  </a:schemeClr>
                </a:solidFill>
                <a:latin typeface="微软雅黑 Light" panose="020B0502040204020203" pitchFamily="34" charset="-122"/>
                <a:ea typeface="微软雅黑 Light" panose="020B0502040204020203" pitchFamily="34" charset="-122"/>
              </a:rPr>
              <a:t>This is a good space for a short subtitle</a:t>
            </a:r>
          </a:p>
        </p:txBody>
      </p:sp>
    </p:spTree>
  </p:cSld>
  <p:clrMapOvr>
    <a:masterClrMapping/>
  </p:clrMapOvr>
  <p:transition spd="slow" advClick="0" advTm="0">
    <p:wip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PA_淘宝店chenying0907 44"/>
          <p:cNvGrpSpPr/>
          <p:nvPr>
            <p:custDataLst>
              <p:tags r:id="rId1"/>
            </p:custDataLst>
          </p:nvPr>
        </p:nvGrpSpPr>
        <p:grpSpPr>
          <a:xfrm>
            <a:off x="-9190" y="0"/>
            <a:ext cx="620750" cy="791858"/>
            <a:chOff x="0" y="-21236"/>
            <a:chExt cx="3311527" cy="4224338"/>
          </a:xfrm>
        </p:grpSpPr>
        <p:sp>
          <p:nvSpPr>
            <p:cNvPr id="46" name="淘宝店chenying0907 37"/>
            <p:cNvSpPr/>
            <p:nvPr/>
          </p:nvSpPr>
          <p:spPr bwMode="auto">
            <a:xfrm rot="5400000">
              <a:off x="-264318" y="627258"/>
              <a:ext cx="3840163" cy="3311525"/>
            </a:xfrm>
            <a:custGeom>
              <a:avLst/>
              <a:gdLst>
                <a:gd name="T0" fmla="*/ 0 w 2419"/>
                <a:gd name="T1" fmla="*/ 0 h 2086"/>
                <a:gd name="T2" fmla="*/ 753 w 2419"/>
                <a:gd name="T3" fmla="*/ 2008 h 2086"/>
                <a:gd name="T4" fmla="*/ 1228 w 2419"/>
                <a:gd name="T5" fmla="*/ 2086 h 2086"/>
                <a:gd name="T6" fmla="*/ 2419 w 2419"/>
                <a:gd name="T7" fmla="*/ 2086 h 2086"/>
                <a:gd name="T8" fmla="*/ 0 w 2419"/>
                <a:gd name="T9" fmla="*/ 0 h 2086"/>
              </a:gdLst>
              <a:ahLst/>
              <a:cxnLst>
                <a:cxn ang="0">
                  <a:pos x="T0" y="T1"/>
                </a:cxn>
                <a:cxn ang="0">
                  <a:pos x="T2" y="T3"/>
                </a:cxn>
                <a:cxn ang="0">
                  <a:pos x="T4" y="T5"/>
                </a:cxn>
                <a:cxn ang="0">
                  <a:pos x="T6" y="T7"/>
                </a:cxn>
                <a:cxn ang="0">
                  <a:pos x="T8" y="T9"/>
                </a:cxn>
              </a:cxnLst>
              <a:rect l="0" t="0" r="r" b="b"/>
              <a:pathLst>
                <a:path w="2419" h="2086">
                  <a:moveTo>
                    <a:pt x="0" y="0"/>
                  </a:moveTo>
                  <a:lnTo>
                    <a:pt x="753" y="2008"/>
                  </a:lnTo>
                  <a:lnTo>
                    <a:pt x="1228" y="2086"/>
                  </a:lnTo>
                  <a:lnTo>
                    <a:pt x="2419" y="2086"/>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 name="淘宝店chenying0907 38"/>
            <p:cNvSpPr/>
            <p:nvPr/>
          </p:nvSpPr>
          <p:spPr bwMode="auto">
            <a:xfrm rot="5400000">
              <a:off x="927895" y="-825304"/>
              <a:ext cx="1579563" cy="3187700"/>
            </a:xfrm>
            <a:custGeom>
              <a:avLst/>
              <a:gdLst>
                <a:gd name="T0" fmla="*/ 242 w 995"/>
                <a:gd name="T1" fmla="*/ 0 h 2008"/>
                <a:gd name="T2" fmla="*/ 0 w 995"/>
                <a:gd name="T3" fmla="*/ 305 h 2008"/>
                <a:gd name="T4" fmla="*/ 0 w 995"/>
                <a:gd name="T5" fmla="*/ 1845 h 2008"/>
                <a:gd name="T6" fmla="*/ 995 w 995"/>
                <a:gd name="T7" fmla="*/ 2008 h 2008"/>
                <a:gd name="T8" fmla="*/ 242 w 995"/>
                <a:gd name="T9" fmla="*/ 0 h 2008"/>
              </a:gdLst>
              <a:ahLst/>
              <a:cxnLst>
                <a:cxn ang="0">
                  <a:pos x="T0" y="T1"/>
                </a:cxn>
                <a:cxn ang="0">
                  <a:pos x="T2" y="T3"/>
                </a:cxn>
                <a:cxn ang="0">
                  <a:pos x="T4" y="T5"/>
                </a:cxn>
                <a:cxn ang="0">
                  <a:pos x="T6" y="T7"/>
                </a:cxn>
                <a:cxn ang="0">
                  <a:pos x="T8" y="T9"/>
                </a:cxn>
              </a:cxnLst>
              <a:rect l="0" t="0" r="r" b="b"/>
              <a:pathLst>
                <a:path w="995" h="2008">
                  <a:moveTo>
                    <a:pt x="242" y="0"/>
                  </a:moveTo>
                  <a:lnTo>
                    <a:pt x="0" y="305"/>
                  </a:lnTo>
                  <a:lnTo>
                    <a:pt x="0" y="1845"/>
                  </a:lnTo>
                  <a:lnTo>
                    <a:pt x="995" y="2008"/>
                  </a:lnTo>
                  <a:lnTo>
                    <a:pt x="242"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淘宝店chenying0907 39"/>
            <p:cNvSpPr/>
            <p:nvPr/>
          </p:nvSpPr>
          <p:spPr bwMode="auto">
            <a:xfrm rot="5400000">
              <a:off x="-975519" y="954283"/>
              <a:ext cx="2333625" cy="382588"/>
            </a:xfrm>
            <a:custGeom>
              <a:avLst/>
              <a:gdLst>
                <a:gd name="T0" fmla="*/ 0 w 1470"/>
                <a:gd name="T1" fmla="*/ 0 h 241"/>
                <a:gd name="T2" fmla="*/ 0 w 1470"/>
                <a:gd name="T3" fmla="*/ 233 h 241"/>
                <a:gd name="T4" fmla="*/ 0 w 1470"/>
                <a:gd name="T5" fmla="*/ 241 h 241"/>
                <a:gd name="T6" fmla="*/ 1470 w 1470"/>
                <a:gd name="T7" fmla="*/ 241 h 241"/>
                <a:gd name="T8" fmla="*/ 0 w 1470"/>
                <a:gd name="T9" fmla="*/ 0 h 241"/>
              </a:gdLst>
              <a:ahLst/>
              <a:cxnLst>
                <a:cxn ang="0">
                  <a:pos x="T0" y="T1"/>
                </a:cxn>
                <a:cxn ang="0">
                  <a:pos x="T2" y="T3"/>
                </a:cxn>
                <a:cxn ang="0">
                  <a:pos x="T4" y="T5"/>
                </a:cxn>
                <a:cxn ang="0">
                  <a:pos x="T6" y="T7"/>
                </a:cxn>
                <a:cxn ang="0">
                  <a:pos x="T8" y="T9"/>
                </a:cxn>
              </a:cxnLst>
              <a:rect l="0" t="0" r="r" b="b"/>
              <a:pathLst>
                <a:path w="1470" h="241">
                  <a:moveTo>
                    <a:pt x="0" y="0"/>
                  </a:moveTo>
                  <a:lnTo>
                    <a:pt x="0" y="233"/>
                  </a:lnTo>
                  <a:lnTo>
                    <a:pt x="0" y="241"/>
                  </a:lnTo>
                  <a:lnTo>
                    <a:pt x="1470" y="241"/>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53" name="PA_文本框 4"/>
          <p:cNvSpPr txBox="1">
            <a:spLocks noChangeArrowheads="1"/>
          </p:cNvSpPr>
          <p:nvPr>
            <p:custDataLst>
              <p:tags r:id="rId2"/>
            </p:custDataLst>
          </p:nvPr>
        </p:nvSpPr>
        <p:spPr bwMode="auto">
          <a:xfrm>
            <a:off x="535359" y="184337"/>
            <a:ext cx="1198880" cy="3987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anose="020B0604020202020204" pitchFamily="34" charset="0"/>
              <a:buNone/>
            </a:pPr>
            <a:r>
              <a:rPr lang="zh-CN" altLang="en-US" sz="2000" dirty="0" smtClean="0">
                <a:solidFill>
                  <a:schemeClr val="tx1">
                    <a:lumMod val="65000"/>
                    <a:lumOff val="35000"/>
                  </a:schemeClr>
                </a:solidFill>
                <a:latin typeface="微软雅黑 Light" panose="020B0502040204020203" pitchFamily="34" charset="-122"/>
                <a:ea typeface="微软雅黑 Light" panose="020B0502040204020203" pitchFamily="34" charset="-122"/>
              </a:rPr>
              <a:t>系统概述</a:t>
            </a:r>
            <a:endParaRPr lang="en-US" altLang="zh-CN" sz="2000" dirty="0">
              <a:solidFill>
                <a:schemeClr val="accent3"/>
              </a:solidFill>
              <a:latin typeface="微软雅黑 Light" panose="020B0502040204020203" pitchFamily="34" charset="-122"/>
              <a:ea typeface="微软雅黑 Light" panose="020B0502040204020203" pitchFamily="34" charset="-122"/>
            </a:endParaRPr>
          </a:p>
        </p:txBody>
      </p:sp>
      <p:sp>
        <p:nvSpPr>
          <p:cNvPr id="56" name="PA_文本框 5"/>
          <p:cNvSpPr txBox="1">
            <a:spLocks noChangeArrowheads="1"/>
          </p:cNvSpPr>
          <p:nvPr>
            <p:custDataLst>
              <p:tags r:id="rId3"/>
            </p:custDataLst>
          </p:nvPr>
        </p:nvSpPr>
        <p:spPr bwMode="auto">
          <a:xfrm>
            <a:off x="535359" y="509426"/>
            <a:ext cx="1999265"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anose="020B0604020202020204" pitchFamily="34" charset="0"/>
              <a:buNone/>
            </a:pPr>
            <a:r>
              <a:rPr lang="en-US" altLang="zh-CN" sz="800" dirty="0">
                <a:solidFill>
                  <a:schemeClr val="bg1">
                    <a:lumMod val="50000"/>
                  </a:schemeClr>
                </a:solidFill>
                <a:latin typeface="微软雅黑 Light" panose="020B0502040204020203" pitchFamily="34" charset="-122"/>
                <a:ea typeface="微软雅黑 Light" panose="020B0502040204020203" pitchFamily="34" charset="-122"/>
              </a:rPr>
              <a:t>This is a good space for a short subtitle</a:t>
            </a:r>
          </a:p>
        </p:txBody>
      </p:sp>
      <p:sp>
        <p:nvSpPr>
          <p:cNvPr id="2" name="文本框 1"/>
          <p:cNvSpPr txBox="1"/>
          <p:nvPr/>
        </p:nvSpPr>
        <p:spPr>
          <a:xfrm>
            <a:off x="3789437" y="582929"/>
            <a:ext cx="5184576" cy="3599815"/>
          </a:xfrm>
          <a:prstGeom prst="rect">
            <a:avLst/>
          </a:prstGeom>
          <a:noFill/>
        </p:spPr>
        <p:txBody>
          <a:bodyPr wrap="square" rtlCol="0">
            <a:spAutoFit/>
          </a:bodyPr>
          <a:lstStyle/>
          <a:p>
            <a:pPr lvl="0"/>
            <a:r>
              <a:rPr altLang="zh-CN" sz="1400" dirty="0">
                <a:latin typeface="微软雅黑" panose="020B0503020204020204" pitchFamily="34" charset="-122"/>
                <a:ea typeface="微软雅黑" panose="020B0503020204020204" pitchFamily="34" charset="-122"/>
              </a:rPr>
              <a:t>该约球小程序系统主要用途是为那些寻求打球资源的篮球爱好者提供一个平台寻找球场资源，人力资源等系列打球资源，同时添加系列评分，标签，信誉等功能，增加篮球社交的趣味性。</a:t>
            </a:r>
          </a:p>
          <a:p>
            <a:pPr lvl="0"/>
            <a:r>
              <a:rPr lang="en-US" sz="1400" dirty="0">
                <a:latin typeface="微软雅黑" panose="020B0503020204020204" pitchFamily="34" charset="-122"/>
                <a:ea typeface="微软雅黑" panose="020B0503020204020204" pitchFamily="34" charset="-122"/>
              </a:rPr>
              <a:t>1.</a:t>
            </a:r>
            <a:r>
              <a:rPr altLang="zh-CN" sz="1400" dirty="0">
                <a:latin typeface="微软雅黑" panose="020B0503020204020204" pitchFamily="34" charset="-122"/>
                <a:ea typeface="微软雅黑" panose="020B0503020204020204" pitchFamily="34" charset="-122"/>
              </a:rPr>
              <a:t>投资方：本小组成员。</a:t>
            </a:r>
          </a:p>
          <a:p>
            <a:pPr lvl="0"/>
            <a:endParaRPr altLang="zh-CN" sz="1400" dirty="0">
              <a:latin typeface="微软雅黑" panose="020B0503020204020204" pitchFamily="34" charset="-122"/>
              <a:ea typeface="微软雅黑" panose="020B0503020204020204" pitchFamily="34" charset="-122"/>
            </a:endParaRPr>
          </a:p>
          <a:p>
            <a:pPr lvl="0"/>
            <a:r>
              <a:rPr lang="en-US" altLang="zh-CN" sz="1400" dirty="0">
                <a:latin typeface="微软雅黑" panose="020B0503020204020204" pitchFamily="34" charset="-122"/>
                <a:ea typeface="微软雅黑" panose="020B0503020204020204" pitchFamily="34" charset="-122"/>
              </a:rPr>
              <a:t>2.</a:t>
            </a:r>
            <a:r>
              <a:rPr lang="zh-CN" sz="1400" dirty="0">
                <a:latin typeface="微软雅黑" panose="020B0503020204020204" pitchFamily="34" charset="-122"/>
                <a:ea typeface="微软雅黑" panose="020B0503020204020204" pitchFamily="34" charset="-122"/>
              </a:rPr>
              <a:t>需</a:t>
            </a:r>
            <a:r>
              <a:rPr altLang="zh-CN" sz="1400" dirty="0">
                <a:latin typeface="微软雅黑" panose="020B0503020204020204" pitchFamily="34" charset="-122"/>
                <a:ea typeface="微软雅黑" panose="020B0503020204020204" pitchFamily="34" charset="-122"/>
              </a:rPr>
              <a:t>方：杨枨老师和广大篮球爱好者</a:t>
            </a:r>
          </a:p>
          <a:p>
            <a:pPr lvl="0"/>
            <a:endParaRPr altLang="zh-CN" sz="1400" dirty="0">
              <a:latin typeface="微软雅黑" panose="020B0503020204020204" pitchFamily="34" charset="-122"/>
              <a:ea typeface="微软雅黑" panose="020B0503020204020204" pitchFamily="34" charset="-122"/>
            </a:endParaRPr>
          </a:p>
          <a:p>
            <a:pPr lvl="0"/>
            <a:r>
              <a:rPr lang="en-US" sz="1400" dirty="0">
                <a:latin typeface="微软雅黑" panose="020B0503020204020204" pitchFamily="34" charset="-122"/>
                <a:ea typeface="微软雅黑" panose="020B0503020204020204" pitchFamily="34" charset="-122"/>
              </a:rPr>
              <a:t>3.</a:t>
            </a:r>
            <a:r>
              <a:rPr altLang="zh-CN" sz="1400" dirty="0">
                <a:latin typeface="微软雅黑" panose="020B0503020204020204" pitchFamily="34" charset="-122"/>
                <a:ea typeface="微软雅黑" panose="020B0503020204020204" pitchFamily="34" charset="-122"/>
              </a:rPr>
              <a:t>用户：广大篮球爱好者</a:t>
            </a:r>
          </a:p>
          <a:p>
            <a:pPr lvl="0"/>
            <a:endParaRPr altLang="zh-CN" sz="1400" dirty="0">
              <a:latin typeface="微软雅黑" panose="020B0503020204020204" pitchFamily="34" charset="-122"/>
              <a:ea typeface="微软雅黑" panose="020B0503020204020204" pitchFamily="34" charset="-122"/>
            </a:endParaRPr>
          </a:p>
          <a:p>
            <a:pPr lvl="0"/>
            <a:r>
              <a:rPr lang="en-US" sz="1400" dirty="0">
                <a:latin typeface="微软雅黑" panose="020B0503020204020204" pitchFamily="34" charset="-122"/>
                <a:ea typeface="微软雅黑" panose="020B0503020204020204" pitchFamily="34" charset="-122"/>
              </a:rPr>
              <a:t>4.</a:t>
            </a:r>
            <a:r>
              <a:rPr altLang="zh-CN" sz="1400" dirty="0">
                <a:latin typeface="微软雅黑" panose="020B0503020204020204" pitchFamily="34" charset="-122"/>
                <a:ea typeface="微软雅黑" panose="020B0503020204020204" pitchFamily="34" charset="-122"/>
              </a:rPr>
              <a:t>开发方：本小组成员</a:t>
            </a:r>
          </a:p>
          <a:p>
            <a:pPr lvl="0"/>
            <a:endParaRPr altLang="zh-CN" sz="1400" dirty="0">
              <a:latin typeface="微软雅黑" panose="020B0503020204020204" pitchFamily="34" charset="-122"/>
              <a:ea typeface="微软雅黑" panose="020B0503020204020204" pitchFamily="34" charset="-122"/>
            </a:endParaRPr>
          </a:p>
          <a:p>
            <a:pPr lvl="0"/>
            <a:r>
              <a:rPr lang="en-US" sz="1400" dirty="0">
                <a:latin typeface="微软雅黑" panose="020B0503020204020204" pitchFamily="34" charset="-122"/>
                <a:ea typeface="微软雅黑" panose="020B0503020204020204" pitchFamily="34" charset="-122"/>
              </a:rPr>
              <a:t>5.</a:t>
            </a:r>
            <a:r>
              <a:rPr altLang="zh-CN" sz="1400" dirty="0">
                <a:latin typeface="微软雅黑" panose="020B0503020204020204" pitchFamily="34" charset="-122"/>
                <a:ea typeface="微软雅黑" panose="020B0503020204020204" pitchFamily="34" charset="-122"/>
              </a:rPr>
              <a:t>支持机构：杨枨老师</a:t>
            </a:r>
          </a:p>
          <a:p>
            <a:pPr lvl="0"/>
            <a:endParaRPr altLang="zh-CN" sz="1400" dirty="0">
              <a:latin typeface="微软雅黑" panose="020B0503020204020204" pitchFamily="34" charset="-122"/>
              <a:ea typeface="微软雅黑" panose="020B0503020204020204" pitchFamily="34" charset="-122"/>
            </a:endParaRPr>
          </a:p>
          <a:p>
            <a:pPr lvl="0"/>
            <a:r>
              <a:rPr lang="en-US" sz="1400" dirty="0">
                <a:latin typeface="微软雅黑" panose="020B0503020204020204" pitchFamily="34" charset="-122"/>
                <a:ea typeface="微软雅黑" panose="020B0503020204020204" pitchFamily="34" charset="-122"/>
              </a:rPr>
              <a:t>6.</a:t>
            </a:r>
            <a:r>
              <a:rPr altLang="zh-CN" sz="1400" dirty="0">
                <a:latin typeface="微软雅黑" panose="020B0503020204020204" pitchFamily="34" charset="-122"/>
                <a:ea typeface="微软雅黑" panose="020B0503020204020204" pitchFamily="34" charset="-122"/>
              </a:rPr>
              <a:t>运行现场：已完成需求分析和可行性报告。</a:t>
            </a:r>
          </a:p>
          <a:p>
            <a:endParaRPr lang="zh-CN" altLang="zh-CN" sz="1400" dirty="0" smtClean="0">
              <a:latin typeface="微软雅黑" panose="020B0503020204020204" pitchFamily="34" charset="-122"/>
              <a:ea typeface="微软雅黑" panose="020B0503020204020204" pitchFamily="34" charset="-122"/>
            </a:endParaRPr>
          </a:p>
          <a:p>
            <a:endParaRPr lang="zh-CN" altLang="en-US" dirty="0">
              <a:latin typeface="微软雅黑" panose="020B0503020204020204" pitchFamily="34" charset="-122"/>
              <a:ea typeface="微软雅黑" panose="020B0503020204020204" pitchFamily="34" charset="-122"/>
            </a:endParaRPr>
          </a:p>
        </p:txBody>
      </p:sp>
      <p:grpSp>
        <p:nvGrpSpPr>
          <p:cNvPr id="37" name="PA_淘宝店chenying0907 65"/>
          <p:cNvGrpSpPr/>
          <p:nvPr>
            <p:custDataLst>
              <p:tags r:id="rId4"/>
            </p:custDataLst>
          </p:nvPr>
        </p:nvGrpSpPr>
        <p:grpSpPr bwMode="auto">
          <a:xfrm>
            <a:off x="179512" y="1491630"/>
            <a:ext cx="3384550" cy="2488381"/>
            <a:chOff x="3243" y="1030"/>
            <a:chExt cx="2132" cy="1567"/>
          </a:xfrm>
        </p:grpSpPr>
        <p:sp>
          <p:nvSpPr>
            <p:cNvPr id="38" name="Oval 66"/>
            <p:cNvSpPr>
              <a:spLocks noChangeArrowheads="1"/>
            </p:cNvSpPr>
            <p:nvPr/>
          </p:nvSpPr>
          <p:spPr bwMode="auto">
            <a:xfrm>
              <a:off x="3243" y="2555"/>
              <a:ext cx="2132" cy="42"/>
            </a:xfrm>
            <a:prstGeom prst="ellipse">
              <a:avLst/>
            </a:prstGeom>
            <a:gradFill rotWithShape="1">
              <a:gsLst>
                <a:gs pos="0">
                  <a:schemeClr val="tx1">
                    <a:alpha val="20000"/>
                  </a:schemeClr>
                </a:gs>
                <a:gs pos="100000">
                  <a:schemeClr val="tx1">
                    <a:gamma/>
                    <a:shade val="46275"/>
                    <a:invGamma/>
                    <a:alpha val="0"/>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39" name="Picture 67" descr="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322" y="1030"/>
              <a:ext cx="2025" cy="1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Rectangle 68" descr="psb"/>
            <p:cNvSpPr>
              <a:spLocks noChangeArrowheads="1"/>
            </p:cNvSpPr>
            <p:nvPr/>
          </p:nvSpPr>
          <p:spPr bwMode="auto">
            <a:xfrm>
              <a:off x="3395" y="1099"/>
              <a:ext cx="1871" cy="1083"/>
            </a:xfrm>
            <a:prstGeom prst="rect">
              <a:avLst/>
            </a:prstGeom>
            <a:blipFill dpi="0" rotWithShape="1">
              <a:blip r:embed="rId7" cstate="print">
                <a:extLst>
                  <a:ext uri="{28A0092B-C50C-407E-A947-70E740481C1C}">
                    <a14:useLocalDpi xmlns:a14="http://schemas.microsoft.com/office/drawing/2010/main" val="0"/>
                  </a:ext>
                </a:extLst>
              </a:blip>
              <a:srcRect/>
              <a:stretch>
                <a:fillRect/>
              </a:stretch>
            </a:blip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cSld>
  <p:clrMapOvr>
    <a:masterClrMapping/>
  </p:clrMapOvr>
  <p:transition spd="slow" advClick="0" advTm="0">
    <p:wip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PA_淘宝店chenying0907 21"/>
          <p:cNvGrpSpPr/>
          <p:nvPr>
            <p:custDataLst>
              <p:tags r:id="rId1"/>
            </p:custDataLst>
          </p:nvPr>
        </p:nvGrpSpPr>
        <p:grpSpPr>
          <a:xfrm>
            <a:off x="5832473" y="-21235"/>
            <a:ext cx="3311527" cy="5164735"/>
            <a:chOff x="5832473" y="-21235"/>
            <a:chExt cx="3311527" cy="5164735"/>
          </a:xfrm>
        </p:grpSpPr>
        <p:sp>
          <p:nvSpPr>
            <p:cNvPr id="10" name="淘宝店chenying0907 36"/>
            <p:cNvSpPr/>
            <p:nvPr/>
          </p:nvSpPr>
          <p:spPr bwMode="auto">
            <a:xfrm rot="16200000">
              <a:off x="7445263" y="403114"/>
              <a:ext cx="2123086" cy="1274387"/>
            </a:xfrm>
            <a:custGeom>
              <a:avLst/>
              <a:gdLst/>
              <a:ahLst/>
              <a:cxnLst/>
              <a:rect l="l" t="t" r="r" b="b"/>
              <a:pathLst>
                <a:path w="2123086" h="1274387">
                  <a:moveTo>
                    <a:pt x="0" y="252037"/>
                  </a:moveTo>
                  <a:lnTo>
                    <a:pt x="2123086" y="0"/>
                  </a:lnTo>
                  <a:lnTo>
                    <a:pt x="2123086" y="1274387"/>
                  </a:lnTo>
                  <a:lnTo>
                    <a:pt x="1182688" y="1274387"/>
                  </a:lnTo>
                  <a:close/>
                </a:path>
              </a:pathLst>
            </a:custGeom>
            <a:solidFill>
              <a:srgbClr val="E5AAA4"/>
            </a:solidFill>
            <a:ln>
              <a:noFill/>
            </a:ln>
          </p:spPr>
          <p:txBody>
            <a:bodyPr vert="horz" wrap="square" lIns="91440" tIns="45720" rIns="91440" bIns="45720" numCol="1" anchor="t" anchorCtr="0" compatLnSpc="1"/>
            <a:lstStyle/>
            <a:p>
              <a:endParaRPr lang="zh-CN" altLang="en-US"/>
            </a:p>
          </p:txBody>
        </p:sp>
        <p:sp>
          <p:nvSpPr>
            <p:cNvPr id="11" name="淘宝店chenying0907 37"/>
            <p:cNvSpPr/>
            <p:nvPr/>
          </p:nvSpPr>
          <p:spPr bwMode="auto">
            <a:xfrm rot="16200000">
              <a:off x="5568154" y="1183482"/>
              <a:ext cx="3840163" cy="3311525"/>
            </a:xfrm>
            <a:custGeom>
              <a:avLst/>
              <a:gdLst>
                <a:gd name="T0" fmla="*/ 0 w 2419"/>
                <a:gd name="T1" fmla="*/ 0 h 2086"/>
                <a:gd name="T2" fmla="*/ 753 w 2419"/>
                <a:gd name="T3" fmla="*/ 2008 h 2086"/>
                <a:gd name="T4" fmla="*/ 1228 w 2419"/>
                <a:gd name="T5" fmla="*/ 2086 h 2086"/>
                <a:gd name="T6" fmla="*/ 2419 w 2419"/>
                <a:gd name="T7" fmla="*/ 2086 h 2086"/>
                <a:gd name="T8" fmla="*/ 0 w 2419"/>
                <a:gd name="T9" fmla="*/ 0 h 2086"/>
              </a:gdLst>
              <a:ahLst/>
              <a:cxnLst>
                <a:cxn ang="0">
                  <a:pos x="T0" y="T1"/>
                </a:cxn>
                <a:cxn ang="0">
                  <a:pos x="T2" y="T3"/>
                </a:cxn>
                <a:cxn ang="0">
                  <a:pos x="T4" y="T5"/>
                </a:cxn>
                <a:cxn ang="0">
                  <a:pos x="T6" y="T7"/>
                </a:cxn>
                <a:cxn ang="0">
                  <a:pos x="T8" y="T9"/>
                </a:cxn>
              </a:cxnLst>
              <a:rect l="0" t="0" r="r" b="b"/>
              <a:pathLst>
                <a:path w="2419" h="2086">
                  <a:moveTo>
                    <a:pt x="0" y="0"/>
                  </a:moveTo>
                  <a:lnTo>
                    <a:pt x="753" y="2008"/>
                  </a:lnTo>
                  <a:lnTo>
                    <a:pt x="1228" y="2086"/>
                  </a:lnTo>
                  <a:lnTo>
                    <a:pt x="2419" y="2086"/>
                  </a:lnTo>
                  <a:lnTo>
                    <a:pt x="0" y="0"/>
                  </a:lnTo>
                  <a:close/>
                </a:path>
              </a:pathLst>
            </a:custGeom>
            <a:solidFill>
              <a:srgbClr val="F1CFC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 name="淘宝店chenying0907 38"/>
            <p:cNvSpPr/>
            <p:nvPr/>
          </p:nvSpPr>
          <p:spPr bwMode="auto">
            <a:xfrm rot="16200000">
              <a:off x="6636541" y="2759869"/>
              <a:ext cx="1579563" cy="3187700"/>
            </a:xfrm>
            <a:custGeom>
              <a:avLst/>
              <a:gdLst>
                <a:gd name="T0" fmla="*/ 242 w 995"/>
                <a:gd name="T1" fmla="*/ 0 h 2008"/>
                <a:gd name="T2" fmla="*/ 0 w 995"/>
                <a:gd name="T3" fmla="*/ 305 h 2008"/>
                <a:gd name="T4" fmla="*/ 0 w 995"/>
                <a:gd name="T5" fmla="*/ 1845 h 2008"/>
                <a:gd name="T6" fmla="*/ 995 w 995"/>
                <a:gd name="T7" fmla="*/ 2008 h 2008"/>
                <a:gd name="T8" fmla="*/ 242 w 995"/>
                <a:gd name="T9" fmla="*/ 0 h 2008"/>
              </a:gdLst>
              <a:ahLst/>
              <a:cxnLst>
                <a:cxn ang="0">
                  <a:pos x="T0" y="T1"/>
                </a:cxn>
                <a:cxn ang="0">
                  <a:pos x="T2" y="T3"/>
                </a:cxn>
                <a:cxn ang="0">
                  <a:pos x="T4" y="T5"/>
                </a:cxn>
                <a:cxn ang="0">
                  <a:pos x="T6" y="T7"/>
                </a:cxn>
                <a:cxn ang="0">
                  <a:pos x="T8" y="T9"/>
                </a:cxn>
              </a:cxnLst>
              <a:rect l="0" t="0" r="r" b="b"/>
              <a:pathLst>
                <a:path w="995" h="2008">
                  <a:moveTo>
                    <a:pt x="242" y="0"/>
                  </a:moveTo>
                  <a:lnTo>
                    <a:pt x="0" y="305"/>
                  </a:lnTo>
                  <a:lnTo>
                    <a:pt x="0" y="1845"/>
                  </a:lnTo>
                  <a:lnTo>
                    <a:pt x="995" y="2008"/>
                  </a:lnTo>
                  <a:lnTo>
                    <a:pt x="242" y="0"/>
                  </a:lnTo>
                  <a:close/>
                </a:path>
              </a:pathLst>
            </a:custGeom>
            <a:solidFill>
              <a:srgbClr val="F9E7E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 name="淘宝店chenying0907 39"/>
            <p:cNvSpPr/>
            <p:nvPr/>
          </p:nvSpPr>
          <p:spPr bwMode="auto">
            <a:xfrm rot="16200000">
              <a:off x="7785893" y="3785394"/>
              <a:ext cx="2333625" cy="382588"/>
            </a:xfrm>
            <a:custGeom>
              <a:avLst/>
              <a:gdLst>
                <a:gd name="T0" fmla="*/ 0 w 1470"/>
                <a:gd name="T1" fmla="*/ 0 h 241"/>
                <a:gd name="T2" fmla="*/ 0 w 1470"/>
                <a:gd name="T3" fmla="*/ 233 h 241"/>
                <a:gd name="T4" fmla="*/ 0 w 1470"/>
                <a:gd name="T5" fmla="*/ 241 h 241"/>
                <a:gd name="T6" fmla="*/ 1470 w 1470"/>
                <a:gd name="T7" fmla="*/ 241 h 241"/>
                <a:gd name="T8" fmla="*/ 0 w 1470"/>
                <a:gd name="T9" fmla="*/ 0 h 241"/>
              </a:gdLst>
              <a:ahLst/>
              <a:cxnLst>
                <a:cxn ang="0">
                  <a:pos x="T0" y="T1"/>
                </a:cxn>
                <a:cxn ang="0">
                  <a:pos x="T2" y="T3"/>
                </a:cxn>
                <a:cxn ang="0">
                  <a:pos x="T4" y="T5"/>
                </a:cxn>
                <a:cxn ang="0">
                  <a:pos x="T6" y="T7"/>
                </a:cxn>
                <a:cxn ang="0">
                  <a:pos x="T8" y="T9"/>
                </a:cxn>
              </a:cxnLst>
              <a:rect l="0" t="0" r="r" b="b"/>
              <a:pathLst>
                <a:path w="1470" h="241">
                  <a:moveTo>
                    <a:pt x="0" y="0"/>
                  </a:moveTo>
                  <a:lnTo>
                    <a:pt x="0" y="233"/>
                  </a:lnTo>
                  <a:lnTo>
                    <a:pt x="0" y="241"/>
                  </a:lnTo>
                  <a:lnTo>
                    <a:pt x="1470" y="241"/>
                  </a:lnTo>
                  <a:lnTo>
                    <a:pt x="0" y="0"/>
                  </a:lnTo>
                  <a:close/>
                </a:path>
              </a:pathLst>
            </a:custGeom>
            <a:solidFill>
              <a:srgbClr val="E5AAA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14" name="PA_淘宝店chenying0907 13"/>
          <p:cNvSpPr/>
          <p:nvPr>
            <p:custDataLst>
              <p:tags r:id="rId2"/>
            </p:custDataLst>
          </p:nvPr>
        </p:nvSpPr>
        <p:spPr>
          <a:xfrm>
            <a:off x="3203847" y="1226820"/>
            <a:ext cx="5557563" cy="2689858"/>
          </a:xfrm>
          <a:prstGeom prst="rect">
            <a:avLst/>
          </a:prstGeom>
          <a:solidFill>
            <a:schemeClr val="bg1">
              <a:alpha val="85000"/>
            </a:schemeClr>
          </a:solidFill>
          <a:ln>
            <a:noFill/>
          </a:ln>
          <a:effectLst>
            <a:outerShdw blurRad="368300" dist="63500" dir="4620000" algn="tl"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PA_文本框 16"/>
          <p:cNvSpPr txBox="1"/>
          <p:nvPr>
            <p:custDataLst>
              <p:tags r:id="rId3"/>
            </p:custDataLst>
          </p:nvPr>
        </p:nvSpPr>
        <p:spPr>
          <a:xfrm>
            <a:off x="1841644" y="2126925"/>
            <a:ext cx="899396" cy="830997"/>
          </a:xfrm>
          <a:prstGeom prst="rect">
            <a:avLst/>
          </a:prstGeom>
          <a:noFill/>
        </p:spPr>
        <p:txBody>
          <a:bodyPr wrap="square" rtlCol="0">
            <a:spAutoFit/>
          </a:bodyPr>
          <a:lstStyle/>
          <a:p>
            <a:r>
              <a:rPr lang="en-US" altLang="zh-CN" sz="4800" dirty="0">
                <a:solidFill>
                  <a:schemeClr val="bg1">
                    <a:lumMod val="50000"/>
                  </a:schemeClr>
                </a:solidFill>
                <a:latin typeface="微软雅黑 Light" panose="020B0502040204020203" pitchFamily="34" charset="-122"/>
                <a:ea typeface="微软雅黑 Light" panose="020B0502040204020203" pitchFamily="34" charset="-122"/>
              </a:rPr>
              <a:t>02</a:t>
            </a:r>
            <a:endParaRPr lang="zh-CN" altLang="en-US" sz="4800" dirty="0">
              <a:solidFill>
                <a:schemeClr val="bg1">
                  <a:lumMod val="50000"/>
                </a:schemeClr>
              </a:solidFill>
              <a:latin typeface="微软雅黑 Light" panose="020B0502040204020203" pitchFamily="34" charset="-122"/>
              <a:ea typeface="微软雅黑 Light" panose="020B0502040204020203" pitchFamily="34" charset="-122"/>
            </a:endParaRPr>
          </a:p>
        </p:txBody>
      </p:sp>
      <p:sp>
        <p:nvSpPr>
          <p:cNvPr id="18" name="PA_文本框 17"/>
          <p:cNvSpPr txBox="1"/>
          <p:nvPr>
            <p:custDataLst>
              <p:tags r:id="rId4"/>
            </p:custDataLst>
          </p:nvPr>
        </p:nvSpPr>
        <p:spPr>
          <a:xfrm>
            <a:off x="3524160" y="1871018"/>
            <a:ext cx="1402080" cy="460375"/>
          </a:xfrm>
          <a:prstGeom prst="rect">
            <a:avLst/>
          </a:prstGeom>
          <a:noFill/>
        </p:spPr>
        <p:txBody>
          <a:bodyPr wrap="none" rtlCol="0">
            <a:spAutoFit/>
          </a:bodyPr>
          <a:lstStyle/>
          <a:p>
            <a:r>
              <a:rPr lang="zh-CN" altLang="en-US" sz="2400" dirty="0" smtClean="0">
                <a:solidFill>
                  <a:schemeClr val="bg1">
                    <a:lumMod val="50000"/>
                  </a:schemeClr>
                </a:solidFill>
                <a:latin typeface="微软雅黑 Light" panose="020B0502040204020203" pitchFamily="34" charset="-122"/>
                <a:ea typeface="微软雅黑 Light" panose="020B0502040204020203" pitchFamily="34" charset="-122"/>
              </a:rPr>
              <a:t>需求分析</a:t>
            </a:r>
          </a:p>
        </p:txBody>
      </p:sp>
      <p:grpSp>
        <p:nvGrpSpPr>
          <p:cNvPr id="19" name="PA_淘宝店chenying0907 18"/>
          <p:cNvGrpSpPr/>
          <p:nvPr>
            <p:custDataLst>
              <p:tags r:id="rId5"/>
            </p:custDataLst>
          </p:nvPr>
        </p:nvGrpSpPr>
        <p:grpSpPr>
          <a:xfrm>
            <a:off x="2243226" y="2221456"/>
            <a:ext cx="528300" cy="710884"/>
            <a:chOff x="4211960" y="594800"/>
            <a:chExt cx="374475" cy="662059"/>
          </a:xfrm>
        </p:grpSpPr>
        <p:sp>
          <p:nvSpPr>
            <p:cNvPr id="20" name="直角三角形 19"/>
            <p:cNvSpPr/>
            <p:nvPr/>
          </p:nvSpPr>
          <p:spPr>
            <a:xfrm rot="16200000">
              <a:off x="4068168" y="738592"/>
              <a:ext cx="662059" cy="374475"/>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1" name="直接连接符 20"/>
            <p:cNvCxnSpPr>
              <a:stCxn id="20" idx="4"/>
              <a:endCxn id="20" idx="0"/>
            </p:cNvCxnSpPr>
            <p:nvPr/>
          </p:nvCxnSpPr>
          <p:spPr>
            <a:xfrm flipH="1">
              <a:off x="4211960" y="594800"/>
              <a:ext cx="374475" cy="662059"/>
            </a:xfrm>
            <a:prstGeom prst="line">
              <a:avLst/>
            </a:prstGeom>
            <a:ln w="6350" cap="rnd">
              <a:solidFill>
                <a:schemeClr val="accent3"/>
              </a:solidFill>
            </a:ln>
          </p:spPr>
          <p:style>
            <a:lnRef idx="1">
              <a:schemeClr val="accent1"/>
            </a:lnRef>
            <a:fillRef idx="0">
              <a:schemeClr val="accent1"/>
            </a:fillRef>
            <a:effectRef idx="0">
              <a:schemeClr val="accent1"/>
            </a:effectRef>
            <a:fontRef idx="minor">
              <a:schemeClr val="tx1"/>
            </a:fontRef>
          </p:style>
        </p:cxnSp>
      </p:grpSp>
      <p:sp>
        <p:nvSpPr>
          <p:cNvPr id="24" name="PA_淘宝店chenying0907 23"/>
          <p:cNvSpPr/>
          <p:nvPr>
            <p:custDataLst>
              <p:tags r:id="rId6"/>
            </p:custDataLst>
          </p:nvPr>
        </p:nvSpPr>
        <p:spPr>
          <a:xfrm>
            <a:off x="3524161" y="2331323"/>
            <a:ext cx="2286000" cy="1060450"/>
          </a:xfrm>
          <a:prstGeom prst="rect">
            <a:avLst/>
          </a:prstGeom>
        </p:spPr>
        <p:txBody>
          <a:bodyPr wrap="square">
            <a:spAutoFit/>
          </a:bodyPr>
          <a:lstStyle/>
          <a:p>
            <a:pPr marL="171450" indent="-171450">
              <a:lnSpc>
                <a:spcPct val="150000"/>
              </a:lnSpc>
              <a:buClr>
                <a:schemeClr val="accent3"/>
              </a:buClr>
              <a:buFont typeface="Wingdings" panose="05000000000000000000" pitchFamily="2" charset="2"/>
              <a:buChar char="p"/>
            </a:pPr>
            <a:r>
              <a:rPr lang="zh-CN" altLang="en-US" sz="1050" dirty="0" smtClean="0">
                <a:solidFill>
                  <a:schemeClr val="bg1">
                    <a:lumMod val="50000"/>
                  </a:schemeClr>
                </a:solidFill>
                <a:latin typeface="微软雅黑 Light" panose="020B0502040204020203" pitchFamily="34" charset="-122"/>
                <a:ea typeface="微软雅黑 Light" panose="020B0502040204020203" pitchFamily="34" charset="-122"/>
              </a:rPr>
              <a:t>需求概述</a:t>
            </a:r>
            <a:endParaRPr lang="en-US" altLang="zh-CN" sz="1050" dirty="0" smtClean="0">
              <a:solidFill>
                <a:schemeClr val="bg1">
                  <a:lumMod val="50000"/>
                </a:schemeClr>
              </a:solidFill>
              <a:latin typeface="微软雅黑 Light" panose="020B0502040204020203" pitchFamily="34" charset="-122"/>
              <a:ea typeface="微软雅黑 Light" panose="020B0502040204020203" pitchFamily="34" charset="-122"/>
            </a:endParaRPr>
          </a:p>
          <a:p>
            <a:pPr marL="171450" indent="-171450">
              <a:lnSpc>
                <a:spcPct val="150000"/>
              </a:lnSpc>
              <a:buClr>
                <a:schemeClr val="accent3"/>
              </a:buClr>
              <a:buFont typeface="Wingdings" panose="05000000000000000000" pitchFamily="2" charset="2"/>
              <a:buChar char="p"/>
            </a:pPr>
            <a:r>
              <a:rPr lang="zh-CN" altLang="en-US" sz="1050" dirty="0" smtClean="0">
                <a:solidFill>
                  <a:schemeClr val="bg1">
                    <a:lumMod val="50000"/>
                  </a:schemeClr>
                </a:solidFill>
                <a:latin typeface="微软雅黑 Light" panose="020B0502040204020203" pitchFamily="34" charset="-122"/>
                <a:ea typeface="微软雅黑 Light" panose="020B0502040204020203" pitchFamily="34" charset="-122"/>
              </a:rPr>
              <a:t>处理流程、数据流程</a:t>
            </a:r>
            <a:endParaRPr lang="en-US" altLang="zh-CN" sz="1050" dirty="0" smtClean="0">
              <a:solidFill>
                <a:schemeClr val="bg1">
                  <a:lumMod val="50000"/>
                </a:schemeClr>
              </a:solidFill>
              <a:latin typeface="微软雅黑 Light" panose="020B0502040204020203" pitchFamily="34" charset="-122"/>
              <a:ea typeface="微软雅黑 Light" panose="020B0502040204020203" pitchFamily="34" charset="-122"/>
            </a:endParaRPr>
          </a:p>
          <a:p>
            <a:pPr marL="171450" indent="-171450">
              <a:lnSpc>
                <a:spcPct val="150000"/>
              </a:lnSpc>
              <a:buClr>
                <a:schemeClr val="accent3"/>
              </a:buClr>
              <a:buFont typeface="Wingdings" panose="05000000000000000000" pitchFamily="2" charset="2"/>
              <a:buChar char="p"/>
            </a:pPr>
            <a:r>
              <a:rPr lang="zh-CN" altLang="en-US" sz="1050" dirty="0">
                <a:solidFill>
                  <a:schemeClr val="bg1">
                    <a:lumMod val="50000"/>
                  </a:schemeClr>
                </a:solidFill>
                <a:latin typeface="微软雅黑 Light" panose="020B0502040204020203" pitchFamily="34" charset="-122"/>
                <a:ea typeface="微软雅黑 Light" panose="020B0502040204020203" pitchFamily="34" charset="-122"/>
              </a:rPr>
              <a:t>软件系统总体功能</a:t>
            </a:r>
            <a:r>
              <a:rPr lang="en-US" altLang="zh-CN" sz="1050" dirty="0">
                <a:solidFill>
                  <a:schemeClr val="bg1">
                    <a:lumMod val="50000"/>
                  </a:schemeClr>
                </a:solidFill>
                <a:latin typeface="微软雅黑 Light" panose="020B0502040204020203" pitchFamily="34" charset="-122"/>
                <a:ea typeface="微软雅黑 Light" panose="020B0502040204020203" pitchFamily="34" charset="-122"/>
              </a:rPr>
              <a:t>/</a:t>
            </a:r>
            <a:r>
              <a:rPr lang="zh-CN" altLang="en-US" sz="1050" dirty="0">
                <a:solidFill>
                  <a:schemeClr val="bg1">
                    <a:lumMod val="50000"/>
                  </a:schemeClr>
                </a:solidFill>
                <a:latin typeface="微软雅黑 Light" panose="020B0502040204020203" pitchFamily="34" charset="-122"/>
                <a:ea typeface="微软雅黑 Light" panose="020B0502040204020203" pitchFamily="34" charset="-122"/>
              </a:rPr>
              <a:t>对象结构</a:t>
            </a:r>
          </a:p>
          <a:p>
            <a:pPr marL="171450" indent="-171450">
              <a:lnSpc>
                <a:spcPct val="150000"/>
              </a:lnSpc>
              <a:buClr>
                <a:schemeClr val="accent3"/>
              </a:buClr>
              <a:buFont typeface="Wingdings" panose="05000000000000000000" pitchFamily="2" charset="2"/>
              <a:buChar char="p"/>
            </a:pPr>
            <a:r>
              <a:rPr lang="zh-CN" altLang="en-US" sz="1050" dirty="0">
                <a:solidFill>
                  <a:schemeClr val="bg1">
                    <a:lumMod val="50000"/>
                  </a:schemeClr>
                </a:solidFill>
                <a:latin typeface="微软雅黑 Light" panose="020B0502040204020203" pitchFamily="34" charset="-122"/>
                <a:ea typeface="微软雅黑 Light" panose="020B0502040204020203" pitchFamily="34" charset="-122"/>
              </a:rPr>
              <a:t>具体需求分析</a:t>
            </a:r>
          </a:p>
        </p:txBody>
      </p:sp>
    </p:spTree>
  </p:cSld>
  <p:clrMapOvr>
    <a:masterClrMapping/>
  </p:clrMapOvr>
  <p:transition spd="slow" advClick="0" advTm="0">
    <p:wip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PA_淘宝店chenying0907 44"/>
          <p:cNvGrpSpPr/>
          <p:nvPr>
            <p:custDataLst>
              <p:tags r:id="rId1"/>
            </p:custDataLst>
          </p:nvPr>
        </p:nvGrpSpPr>
        <p:grpSpPr>
          <a:xfrm>
            <a:off x="-9190" y="0"/>
            <a:ext cx="620750" cy="791858"/>
            <a:chOff x="0" y="-21236"/>
            <a:chExt cx="3311527" cy="4224338"/>
          </a:xfrm>
        </p:grpSpPr>
        <p:sp>
          <p:nvSpPr>
            <p:cNvPr id="46" name="淘宝店chenying0907 37"/>
            <p:cNvSpPr/>
            <p:nvPr/>
          </p:nvSpPr>
          <p:spPr bwMode="auto">
            <a:xfrm rot="5400000">
              <a:off x="-264318" y="627258"/>
              <a:ext cx="3840163" cy="3311525"/>
            </a:xfrm>
            <a:custGeom>
              <a:avLst/>
              <a:gdLst>
                <a:gd name="T0" fmla="*/ 0 w 2419"/>
                <a:gd name="T1" fmla="*/ 0 h 2086"/>
                <a:gd name="T2" fmla="*/ 753 w 2419"/>
                <a:gd name="T3" fmla="*/ 2008 h 2086"/>
                <a:gd name="T4" fmla="*/ 1228 w 2419"/>
                <a:gd name="T5" fmla="*/ 2086 h 2086"/>
                <a:gd name="T6" fmla="*/ 2419 w 2419"/>
                <a:gd name="T7" fmla="*/ 2086 h 2086"/>
                <a:gd name="T8" fmla="*/ 0 w 2419"/>
                <a:gd name="T9" fmla="*/ 0 h 2086"/>
              </a:gdLst>
              <a:ahLst/>
              <a:cxnLst>
                <a:cxn ang="0">
                  <a:pos x="T0" y="T1"/>
                </a:cxn>
                <a:cxn ang="0">
                  <a:pos x="T2" y="T3"/>
                </a:cxn>
                <a:cxn ang="0">
                  <a:pos x="T4" y="T5"/>
                </a:cxn>
                <a:cxn ang="0">
                  <a:pos x="T6" y="T7"/>
                </a:cxn>
                <a:cxn ang="0">
                  <a:pos x="T8" y="T9"/>
                </a:cxn>
              </a:cxnLst>
              <a:rect l="0" t="0" r="r" b="b"/>
              <a:pathLst>
                <a:path w="2419" h="2086">
                  <a:moveTo>
                    <a:pt x="0" y="0"/>
                  </a:moveTo>
                  <a:lnTo>
                    <a:pt x="753" y="2008"/>
                  </a:lnTo>
                  <a:lnTo>
                    <a:pt x="1228" y="2086"/>
                  </a:lnTo>
                  <a:lnTo>
                    <a:pt x="2419" y="2086"/>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 name="淘宝店chenying0907 38"/>
            <p:cNvSpPr/>
            <p:nvPr/>
          </p:nvSpPr>
          <p:spPr bwMode="auto">
            <a:xfrm rot="5400000">
              <a:off x="927895" y="-825304"/>
              <a:ext cx="1579563" cy="3187700"/>
            </a:xfrm>
            <a:custGeom>
              <a:avLst/>
              <a:gdLst>
                <a:gd name="T0" fmla="*/ 242 w 995"/>
                <a:gd name="T1" fmla="*/ 0 h 2008"/>
                <a:gd name="T2" fmla="*/ 0 w 995"/>
                <a:gd name="T3" fmla="*/ 305 h 2008"/>
                <a:gd name="T4" fmla="*/ 0 w 995"/>
                <a:gd name="T5" fmla="*/ 1845 h 2008"/>
                <a:gd name="T6" fmla="*/ 995 w 995"/>
                <a:gd name="T7" fmla="*/ 2008 h 2008"/>
                <a:gd name="T8" fmla="*/ 242 w 995"/>
                <a:gd name="T9" fmla="*/ 0 h 2008"/>
              </a:gdLst>
              <a:ahLst/>
              <a:cxnLst>
                <a:cxn ang="0">
                  <a:pos x="T0" y="T1"/>
                </a:cxn>
                <a:cxn ang="0">
                  <a:pos x="T2" y="T3"/>
                </a:cxn>
                <a:cxn ang="0">
                  <a:pos x="T4" y="T5"/>
                </a:cxn>
                <a:cxn ang="0">
                  <a:pos x="T6" y="T7"/>
                </a:cxn>
                <a:cxn ang="0">
                  <a:pos x="T8" y="T9"/>
                </a:cxn>
              </a:cxnLst>
              <a:rect l="0" t="0" r="r" b="b"/>
              <a:pathLst>
                <a:path w="995" h="2008">
                  <a:moveTo>
                    <a:pt x="242" y="0"/>
                  </a:moveTo>
                  <a:lnTo>
                    <a:pt x="0" y="305"/>
                  </a:lnTo>
                  <a:lnTo>
                    <a:pt x="0" y="1845"/>
                  </a:lnTo>
                  <a:lnTo>
                    <a:pt x="995" y="2008"/>
                  </a:lnTo>
                  <a:lnTo>
                    <a:pt x="242"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淘宝店chenying0907 39"/>
            <p:cNvSpPr/>
            <p:nvPr/>
          </p:nvSpPr>
          <p:spPr bwMode="auto">
            <a:xfrm rot="5400000">
              <a:off x="-975519" y="954283"/>
              <a:ext cx="2333625" cy="382588"/>
            </a:xfrm>
            <a:custGeom>
              <a:avLst/>
              <a:gdLst>
                <a:gd name="T0" fmla="*/ 0 w 1470"/>
                <a:gd name="T1" fmla="*/ 0 h 241"/>
                <a:gd name="T2" fmla="*/ 0 w 1470"/>
                <a:gd name="T3" fmla="*/ 233 h 241"/>
                <a:gd name="T4" fmla="*/ 0 w 1470"/>
                <a:gd name="T5" fmla="*/ 241 h 241"/>
                <a:gd name="T6" fmla="*/ 1470 w 1470"/>
                <a:gd name="T7" fmla="*/ 241 h 241"/>
                <a:gd name="T8" fmla="*/ 0 w 1470"/>
                <a:gd name="T9" fmla="*/ 0 h 241"/>
              </a:gdLst>
              <a:ahLst/>
              <a:cxnLst>
                <a:cxn ang="0">
                  <a:pos x="T0" y="T1"/>
                </a:cxn>
                <a:cxn ang="0">
                  <a:pos x="T2" y="T3"/>
                </a:cxn>
                <a:cxn ang="0">
                  <a:pos x="T4" y="T5"/>
                </a:cxn>
                <a:cxn ang="0">
                  <a:pos x="T6" y="T7"/>
                </a:cxn>
                <a:cxn ang="0">
                  <a:pos x="T8" y="T9"/>
                </a:cxn>
              </a:cxnLst>
              <a:rect l="0" t="0" r="r" b="b"/>
              <a:pathLst>
                <a:path w="1470" h="241">
                  <a:moveTo>
                    <a:pt x="0" y="0"/>
                  </a:moveTo>
                  <a:lnTo>
                    <a:pt x="0" y="233"/>
                  </a:lnTo>
                  <a:lnTo>
                    <a:pt x="0" y="241"/>
                  </a:lnTo>
                  <a:lnTo>
                    <a:pt x="1470" y="241"/>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53" name="PA_文本框 4"/>
          <p:cNvSpPr txBox="1">
            <a:spLocks noChangeArrowheads="1"/>
          </p:cNvSpPr>
          <p:nvPr>
            <p:custDataLst>
              <p:tags r:id="rId2"/>
            </p:custDataLst>
          </p:nvPr>
        </p:nvSpPr>
        <p:spPr bwMode="auto">
          <a:xfrm>
            <a:off x="535359" y="184337"/>
            <a:ext cx="1198880" cy="3987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anose="020B0604020202020204" pitchFamily="34" charset="0"/>
              <a:buNone/>
            </a:pPr>
            <a:r>
              <a:rPr lang="zh-CN" altLang="en-US" sz="2000" dirty="0" smtClean="0">
                <a:solidFill>
                  <a:schemeClr val="tx1">
                    <a:lumMod val="65000"/>
                    <a:lumOff val="35000"/>
                  </a:schemeClr>
                </a:solidFill>
                <a:latin typeface="微软雅黑 Light" panose="020B0502040204020203" pitchFamily="34" charset="-122"/>
                <a:ea typeface="微软雅黑 Light" panose="020B0502040204020203" pitchFamily="34" charset="-122"/>
              </a:rPr>
              <a:t>需求概述</a:t>
            </a:r>
          </a:p>
        </p:txBody>
      </p:sp>
      <p:sp>
        <p:nvSpPr>
          <p:cNvPr id="56" name="PA_文本框 5"/>
          <p:cNvSpPr txBox="1">
            <a:spLocks noChangeArrowheads="1"/>
          </p:cNvSpPr>
          <p:nvPr>
            <p:custDataLst>
              <p:tags r:id="rId3"/>
            </p:custDataLst>
          </p:nvPr>
        </p:nvSpPr>
        <p:spPr bwMode="auto">
          <a:xfrm>
            <a:off x="535359" y="509426"/>
            <a:ext cx="1999265"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anose="020B0604020202020204" pitchFamily="34" charset="0"/>
              <a:buNone/>
            </a:pPr>
            <a:r>
              <a:rPr lang="en-US" altLang="zh-CN" sz="800" dirty="0">
                <a:solidFill>
                  <a:schemeClr val="bg1">
                    <a:lumMod val="50000"/>
                  </a:schemeClr>
                </a:solidFill>
                <a:latin typeface="微软雅黑 Light" panose="020B0502040204020203" pitchFamily="34" charset="-122"/>
                <a:ea typeface="微软雅黑 Light" panose="020B0502040204020203" pitchFamily="34" charset="-122"/>
              </a:rPr>
              <a:t>This is a good space for a short subtitle</a:t>
            </a:r>
          </a:p>
        </p:txBody>
      </p:sp>
      <p:sp>
        <p:nvSpPr>
          <p:cNvPr id="2" name="矩形 1"/>
          <p:cNvSpPr/>
          <p:nvPr/>
        </p:nvSpPr>
        <p:spPr>
          <a:xfrm>
            <a:off x="3731895" y="0"/>
            <a:ext cx="5458460" cy="4707890"/>
          </a:xfrm>
          <a:prstGeom prst="rect">
            <a:avLst/>
          </a:prstGeom>
        </p:spPr>
        <p:txBody>
          <a:bodyPr wrap="square">
            <a:spAutoFit/>
          </a:bodyPr>
          <a:lstStyle/>
          <a:p>
            <a:pPr indent="127000" algn="just">
              <a:spcAft>
                <a:spcPts val="0"/>
              </a:spcAft>
            </a:pPr>
            <a:endParaRPr sz="1600" kern="100" dirty="0" smtClean="0">
              <a:latin typeface="Times New Roman" panose="02020603050405020304" pitchFamily="18" charset="0"/>
            </a:endParaRPr>
          </a:p>
          <a:p>
            <a:pPr indent="127000" algn="just">
              <a:spcAft>
                <a:spcPts val="0"/>
              </a:spcAft>
            </a:pPr>
            <a:r>
              <a:rPr lang="zh-CN" altLang="en-US" sz="2000" dirty="0" smtClean="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目标</a:t>
            </a:r>
          </a:p>
          <a:p>
            <a:pPr indent="127000" algn="just">
              <a:spcAft>
                <a:spcPts val="0"/>
              </a:spcAft>
            </a:pPr>
            <a:r>
              <a:rPr lang="en-US" sz="1600" kern="100" dirty="0" smtClean="0">
                <a:latin typeface="微软雅黑" panose="020B0503020204020204" pitchFamily="34" charset="-122"/>
                <a:ea typeface="微软雅黑" panose="020B0503020204020204" pitchFamily="34" charset="-122"/>
                <a:cs typeface="微软雅黑" panose="020B0503020204020204" pitchFamily="34" charset="-122"/>
              </a:rPr>
              <a:t>1.</a:t>
            </a:r>
            <a:r>
              <a:rPr sz="1600" kern="100" dirty="0" smtClean="0">
                <a:latin typeface="微软雅黑" panose="020B0503020204020204" pitchFamily="34" charset="-122"/>
                <a:ea typeface="微软雅黑" panose="020B0503020204020204" pitchFamily="34" charset="-122"/>
                <a:cs typeface="微软雅黑" panose="020B0503020204020204" pitchFamily="34" charset="-122"/>
              </a:rPr>
              <a:t>主要开发意图：为篮球爱好者提供寻找打球资源的平台，并丰富以篮球为基的社交</a:t>
            </a:r>
          </a:p>
          <a:p>
            <a:pPr indent="127000" algn="just">
              <a:spcAft>
                <a:spcPts val="0"/>
              </a:spcAft>
            </a:pPr>
            <a:r>
              <a:rPr lang="en-US" sz="1600" kern="100" dirty="0" smtClean="0">
                <a:latin typeface="微软雅黑" panose="020B0503020204020204" pitchFamily="34" charset="-122"/>
                <a:ea typeface="微软雅黑" panose="020B0503020204020204" pitchFamily="34" charset="-122"/>
                <a:cs typeface="微软雅黑" panose="020B0503020204020204" pitchFamily="34" charset="-122"/>
              </a:rPr>
              <a:t>2.</a:t>
            </a:r>
            <a:r>
              <a:rPr sz="1600" kern="100" dirty="0" smtClean="0">
                <a:latin typeface="微软雅黑" panose="020B0503020204020204" pitchFamily="34" charset="-122"/>
                <a:ea typeface="微软雅黑" panose="020B0503020204020204" pitchFamily="34" charset="-122"/>
                <a:cs typeface="微软雅黑" panose="020B0503020204020204" pitchFamily="34" charset="-122"/>
              </a:rPr>
              <a:t>应用目标：广大篮球爱好者</a:t>
            </a:r>
          </a:p>
          <a:p>
            <a:pPr indent="127000" algn="just">
              <a:spcAft>
                <a:spcPts val="0"/>
              </a:spcAft>
            </a:pPr>
            <a:r>
              <a:rPr lang="en-US" sz="1600" kern="100" dirty="0" smtClean="0">
                <a:latin typeface="微软雅黑" panose="020B0503020204020204" pitchFamily="34" charset="-122"/>
                <a:ea typeface="微软雅黑" panose="020B0503020204020204" pitchFamily="34" charset="-122"/>
                <a:cs typeface="微软雅黑" panose="020B0503020204020204" pitchFamily="34" charset="-122"/>
              </a:rPr>
              <a:t>3.</a:t>
            </a:r>
            <a:r>
              <a:rPr sz="1600" kern="100" dirty="0" smtClean="0">
                <a:latin typeface="微软雅黑" panose="020B0503020204020204" pitchFamily="34" charset="-122"/>
                <a:ea typeface="微软雅黑" panose="020B0503020204020204" pitchFamily="34" charset="-122"/>
                <a:cs typeface="微软雅黑" panose="020B0503020204020204" pitchFamily="34" charset="-122"/>
              </a:rPr>
              <a:t>作用范围：所有微信小程序使用者</a:t>
            </a:r>
          </a:p>
          <a:p>
            <a:pPr indent="127000" algn="just">
              <a:spcAft>
                <a:spcPts val="0"/>
              </a:spcAft>
            </a:pPr>
            <a:r>
              <a:rPr lang="en-US" sz="1600" kern="100" dirty="0" smtClean="0">
                <a:latin typeface="微软雅黑" panose="020B0503020204020204" pitchFamily="34" charset="-122"/>
                <a:ea typeface="微软雅黑" panose="020B0503020204020204" pitchFamily="34" charset="-122"/>
                <a:cs typeface="微软雅黑" panose="020B0503020204020204" pitchFamily="34" charset="-122"/>
              </a:rPr>
              <a:t>4.</a:t>
            </a:r>
            <a:r>
              <a:rPr sz="1600" kern="100" dirty="0" smtClean="0">
                <a:latin typeface="微软雅黑" panose="020B0503020204020204" pitchFamily="34" charset="-122"/>
                <a:ea typeface="微软雅黑" panose="020B0503020204020204" pitchFamily="34" charset="-122"/>
                <a:cs typeface="微软雅黑" panose="020B0503020204020204" pitchFamily="34" charset="-122"/>
              </a:rPr>
              <a:t>主要功能：提供寻找球场资源，人力资源并增加篮球社交理念的平台</a:t>
            </a:r>
          </a:p>
          <a:p>
            <a:pPr indent="127000" algn="just">
              <a:spcAft>
                <a:spcPts val="0"/>
              </a:spcAft>
            </a:pPr>
            <a:endParaRPr sz="1600" kern="100" dirty="0" smtClean="0">
              <a:latin typeface="微软雅黑" panose="020B0503020204020204" pitchFamily="34" charset="-122"/>
              <a:ea typeface="微软雅黑" panose="020B0503020204020204" pitchFamily="34" charset="-122"/>
              <a:cs typeface="微软雅黑" panose="020B0503020204020204" pitchFamily="34" charset="-122"/>
            </a:endParaRPr>
          </a:p>
          <a:p>
            <a:pPr indent="127000" algn="just">
              <a:spcAft>
                <a:spcPts val="0"/>
              </a:spcAft>
            </a:pPr>
            <a:r>
              <a:rPr lang="zh-CN" altLang="en-US" sz="2000" dirty="0" smtClean="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运行环境</a:t>
            </a:r>
          </a:p>
          <a:p>
            <a:pPr indent="127000" algn="just">
              <a:spcAft>
                <a:spcPts val="0"/>
              </a:spcAft>
              <a:buClrTx/>
              <a:buSzTx/>
              <a:buNone/>
            </a:pPr>
            <a:r>
              <a:rPr lang="en-US" sz="1600" kern="100" dirty="0" smtClean="0">
                <a:latin typeface="微软雅黑" panose="020B0503020204020204" pitchFamily="34" charset="-122"/>
                <a:ea typeface="微软雅黑" panose="020B0503020204020204" pitchFamily="34" charset="-122"/>
                <a:cs typeface="微软雅黑" panose="020B0503020204020204" pitchFamily="34" charset="-122"/>
              </a:rPr>
              <a:t>1.</a:t>
            </a:r>
            <a:r>
              <a:rPr sz="1600" kern="100" dirty="0" smtClean="0">
                <a:latin typeface="微软雅黑" panose="020B0503020204020204" pitchFamily="34" charset="-122"/>
                <a:ea typeface="微软雅黑" panose="020B0503020204020204" pitchFamily="34" charset="-122"/>
                <a:cs typeface="微软雅黑" panose="020B0503020204020204" pitchFamily="34" charset="-122"/>
              </a:rPr>
              <a:t>硬件环境：可安装微信的任意移动终端</a:t>
            </a:r>
          </a:p>
          <a:p>
            <a:pPr indent="127000" algn="just">
              <a:spcAft>
                <a:spcPts val="0"/>
              </a:spcAft>
              <a:buClrTx/>
              <a:buSzTx/>
              <a:buNone/>
            </a:pPr>
            <a:r>
              <a:rPr lang="en-US" sz="1600" kern="100" dirty="0" smtClean="0">
                <a:latin typeface="微软雅黑" panose="020B0503020204020204" pitchFamily="34" charset="-122"/>
                <a:ea typeface="微软雅黑" panose="020B0503020204020204" pitchFamily="34" charset="-122"/>
                <a:cs typeface="微软雅黑" panose="020B0503020204020204" pitchFamily="34" charset="-122"/>
              </a:rPr>
              <a:t>2.</a:t>
            </a:r>
            <a:r>
              <a:rPr sz="1600" kern="100" dirty="0" smtClean="0">
                <a:latin typeface="微软雅黑" panose="020B0503020204020204" pitchFamily="34" charset="-122"/>
                <a:ea typeface="微软雅黑" panose="020B0503020204020204" pitchFamily="34" charset="-122"/>
                <a:cs typeface="微软雅黑" panose="020B0503020204020204" pitchFamily="34" charset="-122"/>
              </a:rPr>
              <a:t>支持环境：微信小程序</a:t>
            </a:r>
          </a:p>
          <a:p>
            <a:pPr indent="127000" algn="just">
              <a:spcAft>
                <a:spcPts val="0"/>
              </a:spcAft>
              <a:buClrTx/>
              <a:buSzTx/>
              <a:buNone/>
            </a:pPr>
            <a:endParaRPr sz="1600" kern="100" dirty="0" smtClean="0">
              <a:latin typeface="微软雅黑" panose="020B0503020204020204" pitchFamily="34" charset="-122"/>
              <a:ea typeface="微软雅黑" panose="020B0503020204020204" pitchFamily="34" charset="-122"/>
              <a:cs typeface="微软雅黑" panose="020B0503020204020204" pitchFamily="34" charset="-122"/>
            </a:endParaRPr>
          </a:p>
          <a:p>
            <a:pPr indent="127000" algn="just">
              <a:spcAft>
                <a:spcPts val="0"/>
              </a:spcAft>
              <a:buClrTx/>
              <a:buSzTx/>
              <a:buNone/>
            </a:pPr>
            <a:r>
              <a:rPr lang="zh-CN" altLang="en-US" sz="2000" dirty="0" smtClean="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用户的特点</a:t>
            </a:r>
          </a:p>
          <a:p>
            <a:pPr indent="127000" algn="just">
              <a:spcAft>
                <a:spcPts val="0"/>
              </a:spcAft>
              <a:buClrTx/>
              <a:buSzTx/>
              <a:buNone/>
            </a:pPr>
            <a:r>
              <a:rPr lang="en-US" sz="1600" kern="100" dirty="0" smtClean="0">
                <a:latin typeface="微软雅黑" panose="020B0503020204020204" pitchFamily="34" charset="-122"/>
                <a:ea typeface="微软雅黑" panose="020B0503020204020204" pitchFamily="34" charset="-122"/>
                <a:cs typeface="微软雅黑" panose="020B0503020204020204" pitchFamily="34" charset="-122"/>
              </a:rPr>
              <a:t>1.</a:t>
            </a:r>
            <a:r>
              <a:rPr sz="1600" kern="100" dirty="0" smtClean="0">
                <a:latin typeface="微软雅黑" panose="020B0503020204020204" pitchFamily="34" charset="-122"/>
                <a:ea typeface="微软雅黑" panose="020B0503020204020204" pitchFamily="34" charset="-122"/>
                <a:cs typeface="微软雅黑" panose="020B0503020204020204" pitchFamily="34" charset="-122"/>
              </a:rPr>
              <a:t>类型：广大的篮球爱好者</a:t>
            </a:r>
          </a:p>
          <a:p>
            <a:pPr indent="127000" algn="just">
              <a:spcAft>
                <a:spcPts val="0"/>
              </a:spcAft>
              <a:buClrTx/>
              <a:buSzTx/>
              <a:buNone/>
            </a:pPr>
            <a:r>
              <a:rPr lang="en-US" sz="1600" kern="100" dirty="0" smtClean="0">
                <a:latin typeface="微软雅黑" panose="020B0503020204020204" pitchFamily="34" charset="-122"/>
                <a:ea typeface="微软雅黑" panose="020B0503020204020204" pitchFamily="34" charset="-122"/>
                <a:cs typeface="微软雅黑" panose="020B0503020204020204" pitchFamily="34" charset="-122"/>
              </a:rPr>
              <a:t>2.</a:t>
            </a:r>
            <a:r>
              <a:rPr sz="1600" kern="100" dirty="0" smtClean="0">
                <a:latin typeface="微软雅黑" panose="020B0503020204020204" pitchFamily="34" charset="-122"/>
                <a:ea typeface="微软雅黑" panose="020B0503020204020204" pitchFamily="34" charset="-122"/>
                <a:cs typeface="微软雅黑" panose="020B0503020204020204" pitchFamily="34" charset="-122"/>
              </a:rPr>
              <a:t>特点：通过是用该系统，能够在任何时间任何地点   寻找与自己相近的球场与同竞技的球手，减少了寻找打球资源的成本，同时可以丰富以篮球为基的社交活动</a:t>
            </a:r>
          </a:p>
        </p:txBody>
      </p:sp>
      <p:sp>
        <p:nvSpPr>
          <p:cNvPr id="9" name="PA_任意多边形 25" descr="17957756_101728372001_2副本"/>
          <p:cNvSpPr/>
          <p:nvPr>
            <p:custDataLst>
              <p:tags r:id="rId4"/>
            </p:custDataLst>
          </p:nvPr>
        </p:nvSpPr>
        <p:spPr bwMode="auto">
          <a:xfrm>
            <a:off x="62528" y="1134777"/>
            <a:ext cx="3482975" cy="3423706"/>
          </a:xfrm>
          <a:custGeom>
            <a:avLst/>
            <a:gdLst>
              <a:gd name="T0" fmla="*/ 0 w 2507"/>
              <a:gd name="T1" fmla="*/ 0 h 2464"/>
              <a:gd name="T2" fmla="*/ 0 w 2507"/>
              <a:gd name="T3" fmla="*/ 1232 h 2464"/>
              <a:gd name="T4" fmla="*/ 0 w 2507"/>
              <a:gd name="T5" fmla="*/ 2464 h 2464"/>
              <a:gd name="T6" fmla="*/ 2507 w 2507"/>
              <a:gd name="T7" fmla="*/ 2464 h 2464"/>
              <a:gd name="T8" fmla="*/ 2507 w 2507"/>
              <a:gd name="T9" fmla="*/ 1232 h 2464"/>
              <a:gd name="T10" fmla="*/ 2507 w 2507"/>
              <a:gd name="T11" fmla="*/ 0 h 2464"/>
              <a:gd name="T12" fmla="*/ 0 w 2507"/>
              <a:gd name="T13" fmla="*/ 0 h 2464"/>
            </a:gdLst>
            <a:ahLst/>
            <a:cxnLst>
              <a:cxn ang="0">
                <a:pos x="T0" y="T1"/>
              </a:cxn>
              <a:cxn ang="0">
                <a:pos x="T2" y="T3"/>
              </a:cxn>
              <a:cxn ang="0">
                <a:pos x="T4" y="T5"/>
              </a:cxn>
              <a:cxn ang="0">
                <a:pos x="T6" y="T7"/>
              </a:cxn>
              <a:cxn ang="0">
                <a:pos x="T8" y="T9"/>
              </a:cxn>
              <a:cxn ang="0">
                <a:pos x="T10" y="T11"/>
              </a:cxn>
              <a:cxn ang="0">
                <a:pos x="T12" y="T13"/>
              </a:cxn>
            </a:cxnLst>
            <a:rect l="0" t="0" r="r" b="b"/>
            <a:pathLst>
              <a:path w="2507" h="2464">
                <a:moveTo>
                  <a:pt x="0" y="0"/>
                </a:moveTo>
                <a:lnTo>
                  <a:pt x="0" y="1232"/>
                </a:lnTo>
                <a:lnTo>
                  <a:pt x="0" y="2464"/>
                </a:lnTo>
                <a:lnTo>
                  <a:pt x="2507" y="2464"/>
                </a:lnTo>
                <a:lnTo>
                  <a:pt x="2507" y="1232"/>
                </a:lnTo>
                <a:lnTo>
                  <a:pt x="2507" y="0"/>
                </a:lnTo>
                <a:lnTo>
                  <a:pt x="0" y="0"/>
                </a:lnTo>
                <a:close/>
              </a:path>
            </a:pathLst>
          </a:custGeom>
          <a:blipFill dpi="0" rotWithShape="1">
            <a:blip r:embed="rId6">
              <a:extLst>
                <a:ext uri="{28A0092B-C50C-407E-A947-70E740481C1C}">
                  <a14:useLocalDpi xmlns:a14="http://schemas.microsoft.com/office/drawing/2010/main" val="0"/>
                </a:ext>
              </a:extLst>
            </a:blip>
            <a:srcRect/>
            <a:stretch>
              <a:fillRect/>
            </a:stretch>
          </a:blipFill>
          <a:ln>
            <a:noFill/>
          </a:ln>
        </p:spPr>
        <p:txBody>
          <a:bodyPr/>
          <a:lstStyle/>
          <a:p>
            <a:endParaRPr lang="zh-CN" altLang="en-US"/>
          </a:p>
        </p:txBody>
      </p:sp>
    </p:spTree>
  </p:cSld>
  <p:clrMapOvr>
    <a:masterClrMapping/>
  </p:clrMapOvr>
  <p:transition spd="slow" advClick="0" advTm="0">
    <p:wip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PA_淘宝店chenying0907 44"/>
          <p:cNvGrpSpPr/>
          <p:nvPr>
            <p:custDataLst>
              <p:tags r:id="rId1"/>
            </p:custDataLst>
          </p:nvPr>
        </p:nvGrpSpPr>
        <p:grpSpPr>
          <a:xfrm>
            <a:off x="-9190" y="0"/>
            <a:ext cx="620750" cy="791858"/>
            <a:chOff x="0" y="-21236"/>
            <a:chExt cx="3311527" cy="4224338"/>
          </a:xfrm>
        </p:grpSpPr>
        <p:sp>
          <p:nvSpPr>
            <p:cNvPr id="46" name="淘宝店chenying0907 37"/>
            <p:cNvSpPr/>
            <p:nvPr/>
          </p:nvSpPr>
          <p:spPr bwMode="auto">
            <a:xfrm rot="5400000">
              <a:off x="-264318" y="627258"/>
              <a:ext cx="3840163" cy="3311525"/>
            </a:xfrm>
            <a:custGeom>
              <a:avLst/>
              <a:gdLst>
                <a:gd name="T0" fmla="*/ 0 w 2419"/>
                <a:gd name="T1" fmla="*/ 0 h 2086"/>
                <a:gd name="T2" fmla="*/ 753 w 2419"/>
                <a:gd name="T3" fmla="*/ 2008 h 2086"/>
                <a:gd name="T4" fmla="*/ 1228 w 2419"/>
                <a:gd name="T5" fmla="*/ 2086 h 2086"/>
                <a:gd name="T6" fmla="*/ 2419 w 2419"/>
                <a:gd name="T7" fmla="*/ 2086 h 2086"/>
                <a:gd name="T8" fmla="*/ 0 w 2419"/>
                <a:gd name="T9" fmla="*/ 0 h 2086"/>
              </a:gdLst>
              <a:ahLst/>
              <a:cxnLst>
                <a:cxn ang="0">
                  <a:pos x="T0" y="T1"/>
                </a:cxn>
                <a:cxn ang="0">
                  <a:pos x="T2" y="T3"/>
                </a:cxn>
                <a:cxn ang="0">
                  <a:pos x="T4" y="T5"/>
                </a:cxn>
                <a:cxn ang="0">
                  <a:pos x="T6" y="T7"/>
                </a:cxn>
                <a:cxn ang="0">
                  <a:pos x="T8" y="T9"/>
                </a:cxn>
              </a:cxnLst>
              <a:rect l="0" t="0" r="r" b="b"/>
              <a:pathLst>
                <a:path w="2419" h="2086">
                  <a:moveTo>
                    <a:pt x="0" y="0"/>
                  </a:moveTo>
                  <a:lnTo>
                    <a:pt x="753" y="2008"/>
                  </a:lnTo>
                  <a:lnTo>
                    <a:pt x="1228" y="2086"/>
                  </a:lnTo>
                  <a:lnTo>
                    <a:pt x="2419" y="2086"/>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 name="淘宝店chenying0907 38"/>
            <p:cNvSpPr/>
            <p:nvPr/>
          </p:nvSpPr>
          <p:spPr bwMode="auto">
            <a:xfrm rot="5400000">
              <a:off x="927895" y="-825304"/>
              <a:ext cx="1579563" cy="3187700"/>
            </a:xfrm>
            <a:custGeom>
              <a:avLst/>
              <a:gdLst>
                <a:gd name="T0" fmla="*/ 242 w 995"/>
                <a:gd name="T1" fmla="*/ 0 h 2008"/>
                <a:gd name="T2" fmla="*/ 0 w 995"/>
                <a:gd name="T3" fmla="*/ 305 h 2008"/>
                <a:gd name="T4" fmla="*/ 0 w 995"/>
                <a:gd name="T5" fmla="*/ 1845 h 2008"/>
                <a:gd name="T6" fmla="*/ 995 w 995"/>
                <a:gd name="T7" fmla="*/ 2008 h 2008"/>
                <a:gd name="T8" fmla="*/ 242 w 995"/>
                <a:gd name="T9" fmla="*/ 0 h 2008"/>
              </a:gdLst>
              <a:ahLst/>
              <a:cxnLst>
                <a:cxn ang="0">
                  <a:pos x="T0" y="T1"/>
                </a:cxn>
                <a:cxn ang="0">
                  <a:pos x="T2" y="T3"/>
                </a:cxn>
                <a:cxn ang="0">
                  <a:pos x="T4" y="T5"/>
                </a:cxn>
                <a:cxn ang="0">
                  <a:pos x="T6" y="T7"/>
                </a:cxn>
                <a:cxn ang="0">
                  <a:pos x="T8" y="T9"/>
                </a:cxn>
              </a:cxnLst>
              <a:rect l="0" t="0" r="r" b="b"/>
              <a:pathLst>
                <a:path w="995" h="2008">
                  <a:moveTo>
                    <a:pt x="242" y="0"/>
                  </a:moveTo>
                  <a:lnTo>
                    <a:pt x="0" y="305"/>
                  </a:lnTo>
                  <a:lnTo>
                    <a:pt x="0" y="1845"/>
                  </a:lnTo>
                  <a:lnTo>
                    <a:pt x="995" y="2008"/>
                  </a:lnTo>
                  <a:lnTo>
                    <a:pt x="242"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淘宝店chenying0907 39"/>
            <p:cNvSpPr/>
            <p:nvPr/>
          </p:nvSpPr>
          <p:spPr bwMode="auto">
            <a:xfrm rot="5400000">
              <a:off x="-975519" y="954283"/>
              <a:ext cx="2333625" cy="382588"/>
            </a:xfrm>
            <a:custGeom>
              <a:avLst/>
              <a:gdLst>
                <a:gd name="T0" fmla="*/ 0 w 1470"/>
                <a:gd name="T1" fmla="*/ 0 h 241"/>
                <a:gd name="T2" fmla="*/ 0 w 1470"/>
                <a:gd name="T3" fmla="*/ 233 h 241"/>
                <a:gd name="T4" fmla="*/ 0 w 1470"/>
                <a:gd name="T5" fmla="*/ 241 h 241"/>
                <a:gd name="T6" fmla="*/ 1470 w 1470"/>
                <a:gd name="T7" fmla="*/ 241 h 241"/>
                <a:gd name="T8" fmla="*/ 0 w 1470"/>
                <a:gd name="T9" fmla="*/ 0 h 241"/>
              </a:gdLst>
              <a:ahLst/>
              <a:cxnLst>
                <a:cxn ang="0">
                  <a:pos x="T0" y="T1"/>
                </a:cxn>
                <a:cxn ang="0">
                  <a:pos x="T2" y="T3"/>
                </a:cxn>
                <a:cxn ang="0">
                  <a:pos x="T4" y="T5"/>
                </a:cxn>
                <a:cxn ang="0">
                  <a:pos x="T6" y="T7"/>
                </a:cxn>
                <a:cxn ang="0">
                  <a:pos x="T8" y="T9"/>
                </a:cxn>
              </a:cxnLst>
              <a:rect l="0" t="0" r="r" b="b"/>
              <a:pathLst>
                <a:path w="1470" h="241">
                  <a:moveTo>
                    <a:pt x="0" y="0"/>
                  </a:moveTo>
                  <a:lnTo>
                    <a:pt x="0" y="233"/>
                  </a:lnTo>
                  <a:lnTo>
                    <a:pt x="0" y="241"/>
                  </a:lnTo>
                  <a:lnTo>
                    <a:pt x="1470" y="241"/>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53" name="PA_文本框 4"/>
          <p:cNvSpPr txBox="1">
            <a:spLocks noChangeArrowheads="1"/>
          </p:cNvSpPr>
          <p:nvPr>
            <p:custDataLst>
              <p:tags r:id="rId2"/>
            </p:custDataLst>
          </p:nvPr>
        </p:nvSpPr>
        <p:spPr bwMode="auto">
          <a:xfrm>
            <a:off x="535359" y="184337"/>
            <a:ext cx="1198880" cy="3987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anose="020B0604020202020204" pitchFamily="34" charset="0"/>
              <a:buNone/>
            </a:pPr>
            <a:r>
              <a:rPr lang="zh-CN" altLang="en-US" sz="2000" dirty="0" smtClean="0">
                <a:solidFill>
                  <a:schemeClr val="tx1">
                    <a:lumMod val="65000"/>
                    <a:lumOff val="35000"/>
                  </a:schemeClr>
                </a:solidFill>
                <a:latin typeface="微软雅黑 Light" panose="020B0502040204020203" pitchFamily="34" charset="-122"/>
                <a:ea typeface="微软雅黑 Light" panose="020B0502040204020203" pitchFamily="34" charset="-122"/>
              </a:rPr>
              <a:t>需求概述</a:t>
            </a:r>
          </a:p>
        </p:txBody>
      </p:sp>
      <p:sp>
        <p:nvSpPr>
          <p:cNvPr id="56" name="PA_文本框 5"/>
          <p:cNvSpPr txBox="1">
            <a:spLocks noChangeArrowheads="1"/>
          </p:cNvSpPr>
          <p:nvPr>
            <p:custDataLst>
              <p:tags r:id="rId3"/>
            </p:custDataLst>
          </p:nvPr>
        </p:nvSpPr>
        <p:spPr bwMode="auto">
          <a:xfrm>
            <a:off x="535359" y="509426"/>
            <a:ext cx="1999265"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anose="020B0604020202020204" pitchFamily="34" charset="0"/>
              <a:buNone/>
            </a:pPr>
            <a:r>
              <a:rPr lang="en-US" altLang="zh-CN" sz="800" dirty="0">
                <a:solidFill>
                  <a:schemeClr val="bg1">
                    <a:lumMod val="50000"/>
                  </a:schemeClr>
                </a:solidFill>
                <a:latin typeface="微软雅黑 Light" panose="020B0502040204020203" pitchFamily="34" charset="-122"/>
                <a:ea typeface="微软雅黑 Light" panose="020B0502040204020203" pitchFamily="34" charset="-122"/>
              </a:rPr>
              <a:t>This is a good space for a short subtitle</a:t>
            </a:r>
          </a:p>
        </p:txBody>
      </p:sp>
      <p:sp>
        <p:nvSpPr>
          <p:cNvPr id="2" name="矩形 1"/>
          <p:cNvSpPr/>
          <p:nvPr/>
        </p:nvSpPr>
        <p:spPr>
          <a:xfrm>
            <a:off x="3731895" y="0"/>
            <a:ext cx="5088255" cy="5139055"/>
          </a:xfrm>
          <a:prstGeom prst="rect">
            <a:avLst/>
          </a:prstGeom>
        </p:spPr>
        <p:txBody>
          <a:bodyPr wrap="square">
            <a:spAutoFit/>
          </a:bodyPr>
          <a:lstStyle/>
          <a:p>
            <a:pPr indent="127000" algn="just">
              <a:spcAft>
                <a:spcPts val="0"/>
              </a:spcAft>
            </a:pPr>
            <a:endParaRPr sz="1600" kern="100" dirty="0" smtClean="0">
              <a:latin typeface="Times New Roman" panose="02020603050405020304" pitchFamily="18" charset="0"/>
            </a:endParaRPr>
          </a:p>
          <a:p>
            <a:pPr indent="127000" algn="just">
              <a:spcAft>
                <a:spcPts val="0"/>
              </a:spcAft>
            </a:pPr>
            <a:r>
              <a:rPr lang="zh-CN" altLang="en-US" sz="2000" dirty="0" smtClean="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关键点</a:t>
            </a:r>
          </a:p>
          <a:p>
            <a:pPr indent="127000" algn="just">
              <a:spcAft>
                <a:spcPts val="0"/>
              </a:spcAft>
            </a:pPr>
            <a:r>
              <a:rPr lang="en-US" sz="1600" kern="100" dirty="0" smtClean="0">
                <a:latin typeface="微软雅黑" panose="020B0503020204020204" pitchFamily="34" charset="-122"/>
                <a:ea typeface="微软雅黑" panose="020B0503020204020204" pitchFamily="34" charset="-122"/>
                <a:cs typeface="微软雅黑" panose="020B0503020204020204" pitchFamily="34" charset="-122"/>
              </a:rPr>
              <a:t>1.</a:t>
            </a:r>
            <a:r>
              <a:rPr sz="1600" kern="100" dirty="0" smtClean="0">
                <a:latin typeface="微软雅黑" panose="020B0503020204020204" pitchFamily="34" charset="-122"/>
                <a:ea typeface="微软雅黑" panose="020B0503020204020204" pitchFamily="34" charset="-122"/>
                <a:cs typeface="微软雅黑" panose="020B0503020204020204" pitchFamily="34" charset="-122"/>
              </a:rPr>
              <a:t>界面呈现：地图界面呈现，借助地图api (腾讯地图)</a:t>
            </a:r>
          </a:p>
          <a:p>
            <a:pPr indent="127000" algn="just">
              <a:spcAft>
                <a:spcPts val="0"/>
              </a:spcAft>
            </a:pPr>
            <a:r>
              <a:rPr lang="en-US" sz="1600" kern="100" dirty="0" smtClean="0">
                <a:latin typeface="微软雅黑" panose="020B0503020204020204" pitchFamily="34" charset="-122"/>
                <a:ea typeface="微软雅黑" panose="020B0503020204020204" pitchFamily="34" charset="-122"/>
                <a:cs typeface="微软雅黑" panose="020B0503020204020204" pitchFamily="34" charset="-122"/>
              </a:rPr>
              <a:t>2.</a:t>
            </a:r>
            <a:r>
              <a:rPr sz="1600" kern="100" dirty="0" smtClean="0">
                <a:latin typeface="微软雅黑" panose="020B0503020204020204" pitchFamily="34" charset="-122"/>
                <a:ea typeface="微软雅黑" panose="020B0503020204020204" pitchFamily="34" charset="-122"/>
                <a:cs typeface="微软雅黑" panose="020B0503020204020204" pitchFamily="34" charset="-122"/>
              </a:rPr>
              <a:t>页面逻辑：通过javascript对相应文档类型进行编写，创建出对应的功能与按键</a:t>
            </a:r>
          </a:p>
          <a:p>
            <a:pPr indent="127000" algn="just">
              <a:spcAft>
                <a:spcPts val="0"/>
              </a:spcAft>
            </a:pPr>
            <a:r>
              <a:rPr lang="en-US" sz="1600" kern="100" dirty="0" smtClean="0">
                <a:latin typeface="微软雅黑" panose="020B0503020204020204" pitchFamily="34" charset="-122"/>
                <a:ea typeface="微软雅黑" panose="020B0503020204020204" pitchFamily="34" charset="-122"/>
                <a:cs typeface="微软雅黑" panose="020B0503020204020204" pitchFamily="34" charset="-122"/>
              </a:rPr>
              <a:t>3.</a:t>
            </a:r>
            <a:r>
              <a:rPr sz="1600" kern="100" dirty="0" smtClean="0">
                <a:latin typeface="微软雅黑" panose="020B0503020204020204" pitchFamily="34" charset="-122"/>
                <a:ea typeface="微软雅黑" panose="020B0503020204020204" pitchFamily="34" charset="-122"/>
                <a:cs typeface="微软雅黑" panose="020B0503020204020204" pitchFamily="34" charset="-122"/>
              </a:rPr>
              <a:t>用户数据分析：根据用户的信息及其位置进行分析，为其推荐就近的球场及球约。通过给出的评价进行分析，展现基本评价。</a:t>
            </a:r>
          </a:p>
          <a:p>
            <a:pPr indent="127000" algn="just">
              <a:spcAft>
                <a:spcPts val="0"/>
              </a:spcAft>
            </a:pPr>
            <a:r>
              <a:rPr lang="en-US" sz="1600" kern="100" dirty="0" smtClean="0">
                <a:latin typeface="微软雅黑" panose="020B0503020204020204" pitchFamily="34" charset="-122"/>
                <a:ea typeface="微软雅黑" panose="020B0503020204020204" pitchFamily="34" charset="-122"/>
                <a:cs typeface="微软雅黑" panose="020B0503020204020204" pitchFamily="34" charset="-122"/>
              </a:rPr>
              <a:t>4.</a:t>
            </a:r>
            <a:r>
              <a:rPr sz="1600" kern="100" dirty="0" smtClean="0">
                <a:latin typeface="微软雅黑" panose="020B0503020204020204" pitchFamily="34" charset="-122"/>
                <a:ea typeface="微软雅黑" panose="020B0503020204020204" pitchFamily="34" charset="-122"/>
                <a:cs typeface="微软雅黑" panose="020B0503020204020204" pitchFamily="34" charset="-122"/>
              </a:rPr>
              <a:t>数据库的操作：数据的增删改查以及对配置文件的保存和链接。</a:t>
            </a:r>
          </a:p>
          <a:p>
            <a:pPr indent="127000" algn="just">
              <a:spcAft>
                <a:spcPts val="0"/>
              </a:spcAft>
            </a:pPr>
            <a:r>
              <a:rPr lang="en-US" sz="1600" kern="100" dirty="0" smtClean="0">
                <a:latin typeface="微软雅黑" panose="020B0503020204020204" pitchFamily="34" charset="-122"/>
                <a:ea typeface="微软雅黑" panose="020B0503020204020204" pitchFamily="34" charset="-122"/>
                <a:cs typeface="微软雅黑" panose="020B0503020204020204" pitchFamily="34" charset="-122"/>
              </a:rPr>
              <a:t>5.</a:t>
            </a:r>
            <a:r>
              <a:rPr sz="1600" kern="100" dirty="0" smtClean="0">
                <a:latin typeface="微软雅黑" panose="020B0503020204020204" pitchFamily="34" charset="-122"/>
                <a:ea typeface="微软雅黑" panose="020B0503020204020204" pitchFamily="34" charset="-122"/>
                <a:cs typeface="微软雅黑" panose="020B0503020204020204" pitchFamily="34" charset="-122"/>
              </a:rPr>
              <a:t>聊天室:接入腾讯云的IM即时通信</a:t>
            </a:r>
          </a:p>
          <a:p>
            <a:pPr indent="127000" algn="just">
              <a:spcAft>
                <a:spcPts val="0"/>
              </a:spcAft>
            </a:pPr>
            <a:r>
              <a:rPr lang="en-US" sz="1600" kern="100" dirty="0" smtClean="0">
                <a:latin typeface="微软雅黑" panose="020B0503020204020204" pitchFamily="34" charset="-122"/>
                <a:ea typeface="微软雅黑" panose="020B0503020204020204" pitchFamily="34" charset="-122"/>
                <a:cs typeface="微软雅黑" panose="020B0503020204020204" pitchFamily="34" charset="-122"/>
              </a:rPr>
              <a:t>6.</a:t>
            </a:r>
            <a:r>
              <a:rPr sz="1600" kern="100" dirty="0" smtClean="0">
                <a:latin typeface="微软雅黑" panose="020B0503020204020204" pitchFamily="34" charset="-122"/>
                <a:ea typeface="微软雅黑" panose="020B0503020204020204" pitchFamily="34" charset="-122"/>
                <a:cs typeface="微软雅黑" panose="020B0503020204020204" pitchFamily="34" charset="-122"/>
              </a:rPr>
              <a:t>服务器与客户端的连接:通过http协议,用户登录的相关官方文档及相应api，用腾讯云服务器搭建第三方服务器，实现第三方服务器与客户端的连接</a:t>
            </a:r>
          </a:p>
          <a:p>
            <a:pPr indent="127000" algn="just">
              <a:spcAft>
                <a:spcPts val="0"/>
              </a:spcAft>
              <a:buClrTx/>
              <a:buSzTx/>
              <a:buNone/>
            </a:pPr>
            <a:endParaRPr sz="1600" kern="100" dirty="0" smtClean="0">
              <a:latin typeface="微软雅黑" panose="020B0503020204020204" pitchFamily="34" charset="-122"/>
              <a:ea typeface="微软雅黑" panose="020B0503020204020204" pitchFamily="34" charset="-122"/>
              <a:cs typeface="微软雅黑" panose="020B0503020204020204" pitchFamily="34" charset="-122"/>
            </a:endParaRPr>
          </a:p>
          <a:p>
            <a:pPr indent="127000" algn="just">
              <a:spcAft>
                <a:spcPts val="0"/>
              </a:spcAft>
              <a:buClrTx/>
              <a:buSzTx/>
              <a:buNone/>
            </a:pPr>
            <a:r>
              <a:rPr lang="zh-CN" altLang="en-US" sz="2000" dirty="0" smtClean="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约束条件</a:t>
            </a:r>
          </a:p>
          <a:p>
            <a:pPr indent="127000" algn="just">
              <a:spcAft>
                <a:spcPts val="0"/>
              </a:spcAft>
              <a:buClrTx/>
              <a:buSzTx/>
              <a:buNone/>
            </a:pPr>
            <a:r>
              <a:rPr lang="en-US" sz="1600" kern="100" dirty="0" smtClean="0">
                <a:latin typeface="微软雅黑" panose="020B0503020204020204" pitchFamily="34" charset="-122"/>
                <a:ea typeface="微软雅黑" panose="020B0503020204020204" pitchFamily="34" charset="-122"/>
                <a:cs typeface="微软雅黑" panose="020B0503020204020204" pitchFamily="34" charset="-122"/>
              </a:rPr>
              <a:t>1.</a:t>
            </a:r>
            <a:r>
              <a:rPr sz="1600" kern="100" dirty="0" smtClean="0">
                <a:latin typeface="微软雅黑" panose="020B0503020204020204" pitchFamily="34" charset="-122"/>
                <a:ea typeface="微软雅黑" panose="020B0503020204020204" pitchFamily="34" charset="-122"/>
                <a:cs typeface="微软雅黑" panose="020B0503020204020204" pitchFamily="34" charset="-122"/>
              </a:rPr>
              <a:t>开发期限：4个月</a:t>
            </a:r>
          </a:p>
          <a:p>
            <a:pPr indent="127000" algn="just">
              <a:spcAft>
                <a:spcPts val="0"/>
              </a:spcAft>
              <a:buClrTx/>
              <a:buSzTx/>
              <a:buNone/>
            </a:pPr>
            <a:r>
              <a:rPr lang="en-US" sz="1600" kern="100" dirty="0" smtClean="0">
                <a:latin typeface="微软雅黑" panose="020B0503020204020204" pitchFamily="34" charset="-122"/>
                <a:ea typeface="微软雅黑" panose="020B0503020204020204" pitchFamily="34" charset="-122"/>
                <a:cs typeface="微软雅黑" panose="020B0503020204020204" pitchFamily="34" charset="-122"/>
              </a:rPr>
              <a:t>2.</a:t>
            </a:r>
            <a:r>
              <a:rPr sz="1600" kern="100" dirty="0" smtClean="0">
                <a:latin typeface="微软雅黑" panose="020B0503020204020204" pitchFamily="34" charset="-122"/>
                <a:ea typeface="微软雅黑" panose="020B0503020204020204" pitchFamily="34" charset="-122"/>
                <a:cs typeface="微软雅黑" panose="020B0503020204020204" pitchFamily="34" charset="-122"/>
              </a:rPr>
              <a:t>所采用的方法和技术：采用的地图接口可能在开发过程中有一定限制，小组人员的开发经验不足</a:t>
            </a:r>
          </a:p>
          <a:p>
            <a:pPr indent="127000" algn="just">
              <a:spcAft>
                <a:spcPts val="0"/>
              </a:spcAft>
              <a:buClrTx/>
              <a:buSzTx/>
              <a:buNone/>
            </a:pPr>
            <a:r>
              <a:rPr lang="en-US" sz="1600" kern="100" dirty="0" smtClean="0">
                <a:latin typeface="微软雅黑" panose="020B0503020204020204" pitchFamily="34" charset="-122"/>
                <a:ea typeface="微软雅黑" panose="020B0503020204020204" pitchFamily="34" charset="-122"/>
                <a:cs typeface="微软雅黑" panose="020B0503020204020204" pitchFamily="34" charset="-122"/>
              </a:rPr>
              <a:t>3.</a:t>
            </a:r>
            <a:r>
              <a:rPr sz="1600" kern="100" dirty="0" smtClean="0">
                <a:latin typeface="微软雅黑" panose="020B0503020204020204" pitchFamily="34" charset="-122"/>
                <a:ea typeface="微软雅黑" panose="020B0503020204020204" pitchFamily="34" charset="-122"/>
                <a:cs typeface="微软雅黑" panose="020B0503020204020204" pitchFamily="34" charset="-122"/>
              </a:rPr>
              <a:t>经费限制：无投资方，小组人员自己负担</a:t>
            </a:r>
          </a:p>
        </p:txBody>
      </p:sp>
      <p:sp>
        <p:nvSpPr>
          <p:cNvPr id="9" name="PA_任意多边形 25" descr="17957756_101728372001_2副本"/>
          <p:cNvSpPr/>
          <p:nvPr>
            <p:custDataLst>
              <p:tags r:id="rId4"/>
            </p:custDataLst>
          </p:nvPr>
        </p:nvSpPr>
        <p:spPr bwMode="auto">
          <a:xfrm>
            <a:off x="63163" y="1134777"/>
            <a:ext cx="3482975" cy="3423706"/>
          </a:xfrm>
          <a:custGeom>
            <a:avLst/>
            <a:gdLst>
              <a:gd name="T0" fmla="*/ 0 w 2507"/>
              <a:gd name="T1" fmla="*/ 0 h 2464"/>
              <a:gd name="T2" fmla="*/ 0 w 2507"/>
              <a:gd name="T3" fmla="*/ 1232 h 2464"/>
              <a:gd name="T4" fmla="*/ 0 w 2507"/>
              <a:gd name="T5" fmla="*/ 2464 h 2464"/>
              <a:gd name="T6" fmla="*/ 2507 w 2507"/>
              <a:gd name="T7" fmla="*/ 2464 h 2464"/>
              <a:gd name="T8" fmla="*/ 2507 w 2507"/>
              <a:gd name="T9" fmla="*/ 1232 h 2464"/>
              <a:gd name="T10" fmla="*/ 2507 w 2507"/>
              <a:gd name="T11" fmla="*/ 0 h 2464"/>
              <a:gd name="T12" fmla="*/ 0 w 2507"/>
              <a:gd name="T13" fmla="*/ 0 h 2464"/>
            </a:gdLst>
            <a:ahLst/>
            <a:cxnLst>
              <a:cxn ang="0">
                <a:pos x="T0" y="T1"/>
              </a:cxn>
              <a:cxn ang="0">
                <a:pos x="T2" y="T3"/>
              </a:cxn>
              <a:cxn ang="0">
                <a:pos x="T4" y="T5"/>
              </a:cxn>
              <a:cxn ang="0">
                <a:pos x="T6" y="T7"/>
              </a:cxn>
              <a:cxn ang="0">
                <a:pos x="T8" y="T9"/>
              </a:cxn>
              <a:cxn ang="0">
                <a:pos x="T10" y="T11"/>
              </a:cxn>
              <a:cxn ang="0">
                <a:pos x="T12" y="T13"/>
              </a:cxn>
            </a:cxnLst>
            <a:rect l="0" t="0" r="r" b="b"/>
            <a:pathLst>
              <a:path w="2507" h="2464">
                <a:moveTo>
                  <a:pt x="0" y="0"/>
                </a:moveTo>
                <a:lnTo>
                  <a:pt x="0" y="1232"/>
                </a:lnTo>
                <a:lnTo>
                  <a:pt x="0" y="2464"/>
                </a:lnTo>
                <a:lnTo>
                  <a:pt x="2507" y="2464"/>
                </a:lnTo>
                <a:lnTo>
                  <a:pt x="2507" y="1232"/>
                </a:lnTo>
                <a:lnTo>
                  <a:pt x="2507" y="0"/>
                </a:lnTo>
                <a:lnTo>
                  <a:pt x="0" y="0"/>
                </a:lnTo>
                <a:close/>
              </a:path>
            </a:pathLst>
          </a:custGeom>
          <a:blipFill dpi="0" rotWithShape="1">
            <a:blip r:embed="rId6">
              <a:extLst>
                <a:ext uri="{28A0092B-C50C-407E-A947-70E740481C1C}">
                  <a14:useLocalDpi xmlns:a14="http://schemas.microsoft.com/office/drawing/2010/main" val="0"/>
                </a:ext>
              </a:extLst>
            </a:blip>
            <a:srcRect/>
            <a:stretch>
              <a:fillRect/>
            </a:stretch>
          </a:blipFill>
          <a:ln>
            <a:noFill/>
          </a:ln>
        </p:spPr>
        <p:txBody>
          <a:bodyPr/>
          <a:lstStyle/>
          <a:p>
            <a:endParaRPr lang="zh-CN" altLang="en-US"/>
          </a:p>
        </p:txBody>
      </p:sp>
    </p:spTree>
  </p:cSld>
  <p:clrMapOvr>
    <a:masterClrMapping/>
  </p:clrMapOvr>
  <p:transition spd="slow" advClick="0" advTm="0">
    <p:wip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PA_淘宝店chenying0907 44"/>
          <p:cNvGrpSpPr/>
          <p:nvPr>
            <p:custDataLst>
              <p:tags r:id="rId2"/>
            </p:custDataLst>
          </p:nvPr>
        </p:nvGrpSpPr>
        <p:grpSpPr>
          <a:xfrm>
            <a:off x="-9190" y="0"/>
            <a:ext cx="620750" cy="791858"/>
            <a:chOff x="0" y="-21236"/>
            <a:chExt cx="3311527" cy="4224338"/>
          </a:xfrm>
        </p:grpSpPr>
        <p:sp>
          <p:nvSpPr>
            <p:cNvPr id="46" name="淘宝店chenying0907 37"/>
            <p:cNvSpPr/>
            <p:nvPr/>
          </p:nvSpPr>
          <p:spPr bwMode="auto">
            <a:xfrm rot="5400000">
              <a:off x="-264318" y="627258"/>
              <a:ext cx="3840163" cy="3311525"/>
            </a:xfrm>
            <a:custGeom>
              <a:avLst/>
              <a:gdLst>
                <a:gd name="T0" fmla="*/ 0 w 2419"/>
                <a:gd name="T1" fmla="*/ 0 h 2086"/>
                <a:gd name="T2" fmla="*/ 753 w 2419"/>
                <a:gd name="T3" fmla="*/ 2008 h 2086"/>
                <a:gd name="T4" fmla="*/ 1228 w 2419"/>
                <a:gd name="T5" fmla="*/ 2086 h 2086"/>
                <a:gd name="T6" fmla="*/ 2419 w 2419"/>
                <a:gd name="T7" fmla="*/ 2086 h 2086"/>
                <a:gd name="T8" fmla="*/ 0 w 2419"/>
                <a:gd name="T9" fmla="*/ 0 h 2086"/>
              </a:gdLst>
              <a:ahLst/>
              <a:cxnLst>
                <a:cxn ang="0">
                  <a:pos x="T0" y="T1"/>
                </a:cxn>
                <a:cxn ang="0">
                  <a:pos x="T2" y="T3"/>
                </a:cxn>
                <a:cxn ang="0">
                  <a:pos x="T4" y="T5"/>
                </a:cxn>
                <a:cxn ang="0">
                  <a:pos x="T6" y="T7"/>
                </a:cxn>
                <a:cxn ang="0">
                  <a:pos x="T8" y="T9"/>
                </a:cxn>
              </a:cxnLst>
              <a:rect l="0" t="0" r="r" b="b"/>
              <a:pathLst>
                <a:path w="2419" h="2086">
                  <a:moveTo>
                    <a:pt x="0" y="0"/>
                  </a:moveTo>
                  <a:lnTo>
                    <a:pt x="753" y="2008"/>
                  </a:lnTo>
                  <a:lnTo>
                    <a:pt x="1228" y="2086"/>
                  </a:lnTo>
                  <a:lnTo>
                    <a:pt x="2419" y="2086"/>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 name="淘宝店chenying0907 38"/>
            <p:cNvSpPr/>
            <p:nvPr/>
          </p:nvSpPr>
          <p:spPr bwMode="auto">
            <a:xfrm rot="5400000">
              <a:off x="927895" y="-825304"/>
              <a:ext cx="1579563" cy="3187700"/>
            </a:xfrm>
            <a:custGeom>
              <a:avLst/>
              <a:gdLst>
                <a:gd name="T0" fmla="*/ 242 w 995"/>
                <a:gd name="T1" fmla="*/ 0 h 2008"/>
                <a:gd name="T2" fmla="*/ 0 w 995"/>
                <a:gd name="T3" fmla="*/ 305 h 2008"/>
                <a:gd name="T4" fmla="*/ 0 w 995"/>
                <a:gd name="T5" fmla="*/ 1845 h 2008"/>
                <a:gd name="T6" fmla="*/ 995 w 995"/>
                <a:gd name="T7" fmla="*/ 2008 h 2008"/>
                <a:gd name="T8" fmla="*/ 242 w 995"/>
                <a:gd name="T9" fmla="*/ 0 h 2008"/>
              </a:gdLst>
              <a:ahLst/>
              <a:cxnLst>
                <a:cxn ang="0">
                  <a:pos x="T0" y="T1"/>
                </a:cxn>
                <a:cxn ang="0">
                  <a:pos x="T2" y="T3"/>
                </a:cxn>
                <a:cxn ang="0">
                  <a:pos x="T4" y="T5"/>
                </a:cxn>
                <a:cxn ang="0">
                  <a:pos x="T6" y="T7"/>
                </a:cxn>
                <a:cxn ang="0">
                  <a:pos x="T8" y="T9"/>
                </a:cxn>
              </a:cxnLst>
              <a:rect l="0" t="0" r="r" b="b"/>
              <a:pathLst>
                <a:path w="995" h="2008">
                  <a:moveTo>
                    <a:pt x="242" y="0"/>
                  </a:moveTo>
                  <a:lnTo>
                    <a:pt x="0" y="305"/>
                  </a:lnTo>
                  <a:lnTo>
                    <a:pt x="0" y="1845"/>
                  </a:lnTo>
                  <a:lnTo>
                    <a:pt x="995" y="2008"/>
                  </a:lnTo>
                  <a:lnTo>
                    <a:pt x="242"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淘宝店chenying0907 39"/>
            <p:cNvSpPr/>
            <p:nvPr/>
          </p:nvSpPr>
          <p:spPr bwMode="auto">
            <a:xfrm rot="5400000">
              <a:off x="-975519" y="954283"/>
              <a:ext cx="2333625" cy="382588"/>
            </a:xfrm>
            <a:custGeom>
              <a:avLst/>
              <a:gdLst>
                <a:gd name="T0" fmla="*/ 0 w 1470"/>
                <a:gd name="T1" fmla="*/ 0 h 241"/>
                <a:gd name="T2" fmla="*/ 0 w 1470"/>
                <a:gd name="T3" fmla="*/ 233 h 241"/>
                <a:gd name="T4" fmla="*/ 0 w 1470"/>
                <a:gd name="T5" fmla="*/ 241 h 241"/>
                <a:gd name="T6" fmla="*/ 1470 w 1470"/>
                <a:gd name="T7" fmla="*/ 241 h 241"/>
                <a:gd name="T8" fmla="*/ 0 w 1470"/>
                <a:gd name="T9" fmla="*/ 0 h 241"/>
              </a:gdLst>
              <a:ahLst/>
              <a:cxnLst>
                <a:cxn ang="0">
                  <a:pos x="T0" y="T1"/>
                </a:cxn>
                <a:cxn ang="0">
                  <a:pos x="T2" y="T3"/>
                </a:cxn>
                <a:cxn ang="0">
                  <a:pos x="T4" y="T5"/>
                </a:cxn>
                <a:cxn ang="0">
                  <a:pos x="T6" y="T7"/>
                </a:cxn>
                <a:cxn ang="0">
                  <a:pos x="T8" y="T9"/>
                </a:cxn>
              </a:cxnLst>
              <a:rect l="0" t="0" r="r" b="b"/>
              <a:pathLst>
                <a:path w="1470" h="241">
                  <a:moveTo>
                    <a:pt x="0" y="0"/>
                  </a:moveTo>
                  <a:lnTo>
                    <a:pt x="0" y="233"/>
                  </a:lnTo>
                  <a:lnTo>
                    <a:pt x="0" y="241"/>
                  </a:lnTo>
                  <a:lnTo>
                    <a:pt x="1470" y="241"/>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53" name="PA_文本框 4"/>
          <p:cNvSpPr txBox="1">
            <a:spLocks noChangeArrowheads="1"/>
          </p:cNvSpPr>
          <p:nvPr>
            <p:custDataLst>
              <p:tags r:id="rId3"/>
            </p:custDataLst>
          </p:nvPr>
        </p:nvSpPr>
        <p:spPr bwMode="auto">
          <a:xfrm>
            <a:off x="535359" y="184337"/>
            <a:ext cx="1198880" cy="3987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buFont typeface="Arial" panose="020B0604020202020204" pitchFamily="34" charset="0"/>
              <a:buNone/>
            </a:pPr>
            <a:r>
              <a:rPr lang="zh-CN" altLang="en-US" sz="2000" dirty="0" smtClean="0">
                <a:solidFill>
                  <a:schemeClr val="tx1">
                    <a:lumMod val="65000"/>
                    <a:lumOff val="35000"/>
                  </a:schemeClr>
                </a:solidFill>
                <a:latin typeface="微软雅黑 Light" panose="020B0502040204020203" pitchFamily="34" charset="-122"/>
                <a:ea typeface="微软雅黑 Light" panose="020B0502040204020203" pitchFamily="34" charset="-122"/>
              </a:rPr>
              <a:t>处理流程</a:t>
            </a:r>
          </a:p>
        </p:txBody>
      </p:sp>
      <p:sp>
        <p:nvSpPr>
          <p:cNvPr id="56" name="PA_文本框 5"/>
          <p:cNvSpPr txBox="1">
            <a:spLocks noChangeArrowheads="1"/>
          </p:cNvSpPr>
          <p:nvPr>
            <p:custDataLst>
              <p:tags r:id="rId4"/>
            </p:custDataLst>
          </p:nvPr>
        </p:nvSpPr>
        <p:spPr bwMode="auto">
          <a:xfrm>
            <a:off x="535359" y="509426"/>
            <a:ext cx="1999265"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anose="020B0604020202020204" pitchFamily="34" charset="0"/>
              <a:buNone/>
            </a:pPr>
            <a:r>
              <a:rPr lang="en-US" altLang="zh-CN" sz="800" dirty="0">
                <a:solidFill>
                  <a:schemeClr val="bg1">
                    <a:lumMod val="50000"/>
                  </a:schemeClr>
                </a:solidFill>
                <a:latin typeface="微软雅黑 Light" panose="020B0502040204020203" pitchFamily="34" charset="-122"/>
                <a:ea typeface="微软雅黑 Light" panose="020B0502040204020203" pitchFamily="34" charset="-122"/>
              </a:rPr>
              <a:t>This is a good space for a short subtitle</a:t>
            </a:r>
          </a:p>
        </p:txBody>
      </p:sp>
      <p:graphicFrame>
        <p:nvGraphicFramePr>
          <p:cNvPr id="2" name="对象 -2147482623"/>
          <p:cNvGraphicFramePr>
            <a:graphicFrameLocks noChangeAspect="1"/>
          </p:cNvGraphicFramePr>
          <p:nvPr/>
        </p:nvGraphicFramePr>
        <p:xfrm>
          <a:off x="2442845" y="0"/>
          <a:ext cx="4453890" cy="5243195"/>
        </p:xfrm>
        <a:graphic>
          <a:graphicData uri="http://schemas.openxmlformats.org/presentationml/2006/ole">
            <mc:AlternateContent xmlns:mc="http://schemas.openxmlformats.org/markup-compatibility/2006">
              <mc:Choice xmlns:v="urn:schemas-microsoft-com:vml" Requires="v">
                <p:oleObj spid="_x0000_s3083" r:id="rId6" imgW="6764020" imgH="6122035" progId="Visio.Drawing.15">
                  <p:embed/>
                </p:oleObj>
              </mc:Choice>
              <mc:Fallback>
                <p:oleObj r:id="rId6" imgW="6764020" imgH="6122035" progId="Visio.Drawing.15">
                  <p:embed/>
                  <p:pic>
                    <p:nvPicPr>
                      <p:cNvPr id="0" name="图片 3075"/>
                      <p:cNvPicPr/>
                      <p:nvPr/>
                    </p:nvPicPr>
                    <p:blipFill>
                      <a:blip r:embed="rId7"/>
                      <a:stretch>
                        <a:fillRect/>
                      </a:stretch>
                    </p:blipFill>
                    <p:spPr>
                      <a:xfrm>
                        <a:off x="2442845" y="0"/>
                        <a:ext cx="4453890" cy="5243195"/>
                      </a:xfrm>
                      <a:prstGeom prst="rect">
                        <a:avLst/>
                      </a:prstGeom>
                      <a:noFill/>
                      <a:ln w="38100">
                        <a:noFill/>
                        <a:miter/>
                      </a:ln>
                    </p:spPr>
                  </p:pic>
                </p:oleObj>
              </mc:Fallback>
            </mc:AlternateContent>
          </a:graphicData>
        </a:graphic>
      </p:graphicFrame>
      <p:sp>
        <p:nvSpPr>
          <p:cNvPr id="4" name="文本框 3"/>
          <p:cNvSpPr txBox="1"/>
          <p:nvPr/>
        </p:nvSpPr>
        <p:spPr>
          <a:xfrm>
            <a:off x="535305" y="3516630"/>
            <a:ext cx="2132330" cy="368300"/>
          </a:xfrm>
          <a:prstGeom prst="rect">
            <a:avLst/>
          </a:prstGeom>
          <a:noFill/>
        </p:spPr>
        <p:txBody>
          <a:bodyPr wrap="square" rtlCol="0">
            <a:spAutoFit/>
          </a:bodyPr>
          <a:lstStyle/>
          <a:p>
            <a:endParaRPr lang="zh-CN" altLang="en-US">
              <a:latin typeface="微软雅黑" panose="020B0503020204020204" pitchFamily="34" charset="-122"/>
              <a:ea typeface="微软雅黑" panose="020B0503020204020204" pitchFamily="34" charset="-122"/>
            </a:endParaRPr>
          </a:p>
        </p:txBody>
      </p:sp>
    </p:spTree>
  </p:cSld>
  <p:clrMapOvr>
    <a:masterClrMapping/>
  </p:clrMapOvr>
  <p:transition spd="slow" advClick="0" advTm="0">
    <p:wipe/>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PA" val="v3.0.0"/>
</p:tagLst>
</file>

<file path=ppt/tags/tag10.xml><?xml version="1.0" encoding="utf-8"?>
<p:tagLst xmlns:a="http://schemas.openxmlformats.org/drawingml/2006/main" xmlns:r="http://schemas.openxmlformats.org/officeDocument/2006/relationships" xmlns:p="http://schemas.openxmlformats.org/presentationml/2006/main">
  <p:tag name="PA" val="v3.0.0"/>
</p:tagLst>
</file>

<file path=ppt/tags/tag100.xml><?xml version="1.0" encoding="utf-8"?>
<p:tagLst xmlns:a="http://schemas.openxmlformats.org/drawingml/2006/main" xmlns:r="http://schemas.openxmlformats.org/officeDocument/2006/relationships" xmlns:p="http://schemas.openxmlformats.org/presentationml/2006/main">
  <p:tag name="PA" val="v3.0.0"/>
</p:tagLst>
</file>

<file path=ppt/tags/tag101.xml><?xml version="1.0" encoding="utf-8"?>
<p:tagLst xmlns:a="http://schemas.openxmlformats.org/drawingml/2006/main" xmlns:r="http://schemas.openxmlformats.org/officeDocument/2006/relationships" xmlns:p="http://schemas.openxmlformats.org/presentationml/2006/main">
  <p:tag name="PA" val="v3.0.0"/>
</p:tagLst>
</file>

<file path=ppt/tags/tag102.xml><?xml version="1.0" encoding="utf-8"?>
<p:tagLst xmlns:a="http://schemas.openxmlformats.org/drawingml/2006/main" xmlns:r="http://schemas.openxmlformats.org/officeDocument/2006/relationships" xmlns:p="http://schemas.openxmlformats.org/presentationml/2006/main">
  <p:tag name="PA" val="v3.0.0"/>
</p:tagLst>
</file>

<file path=ppt/tags/tag103.xml><?xml version="1.0" encoding="utf-8"?>
<p:tagLst xmlns:a="http://schemas.openxmlformats.org/drawingml/2006/main" xmlns:r="http://schemas.openxmlformats.org/officeDocument/2006/relationships" xmlns:p="http://schemas.openxmlformats.org/presentationml/2006/main">
  <p:tag name="PA" val="v3.0.0"/>
</p:tagLst>
</file>

<file path=ppt/tags/tag104.xml><?xml version="1.0" encoding="utf-8"?>
<p:tagLst xmlns:a="http://schemas.openxmlformats.org/drawingml/2006/main" xmlns:r="http://schemas.openxmlformats.org/officeDocument/2006/relationships" xmlns:p="http://schemas.openxmlformats.org/presentationml/2006/main">
  <p:tag name="PA" val="v3.0.0"/>
</p:tagLst>
</file>

<file path=ppt/tags/tag105.xml><?xml version="1.0" encoding="utf-8"?>
<p:tagLst xmlns:a="http://schemas.openxmlformats.org/drawingml/2006/main" xmlns:r="http://schemas.openxmlformats.org/officeDocument/2006/relationships" xmlns:p="http://schemas.openxmlformats.org/presentationml/2006/main">
  <p:tag name="PA" val="v3.0.0"/>
</p:tagLst>
</file>

<file path=ppt/tags/tag106.xml><?xml version="1.0" encoding="utf-8"?>
<p:tagLst xmlns:a="http://schemas.openxmlformats.org/drawingml/2006/main" xmlns:r="http://schemas.openxmlformats.org/officeDocument/2006/relationships" xmlns:p="http://schemas.openxmlformats.org/presentationml/2006/main">
  <p:tag name="PA" val="v3.0.0"/>
</p:tagLst>
</file>

<file path=ppt/tags/tag107.xml><?xml version="1.0" encoding="utf-8"?>
<p:tagLst xmlns:a="http://schemas.openxmlformats.org/drawingml/2006/main" xmlns:r="http://schemas.openxmlformats.org/officeDocument/2006/relationships" xmlns:p="http://schemas.openxmlformats.org/presentationml/2006/main">
  <p:tag name="PA" val="v3.0.0"/>
</p:tagLst>
</file>

<file path=ppt/tags/tag108.xml><?xml version="1.0" encoding="utf-8"?>
<p:tagLst xmlns:a="http://schemas.openxmlformats.org/drawingml/2006/main" xmlns:r="http://schemas.openxmlformats.org/officeDocument/2006/relationships" xmlns:p="http://schemas.openxmlformats.org/presentationml/2006/main">
  <p:tag name="PA" val="v3.0.0"/>
</p:tagLst>
</file>

<file path=ppt/tags/tag109.xml><?xml version="1.0" encoding="utf-8"?>
<p:tagLst xmlns:a="http://schemas.openxmlformats.org/drawingml/2006/main" xmlns:r="http://schemas.openxmlformats.org/officeDocument/2006/relationships" xmlns:p="http://schemas.openxmlformats.org/presentationml/2006/main">
  <p:tag name="PA" val="v3.0.0"/>
</p:tagLst>
</file>

<file path=ppt/tags/tag11.xml><?xml version="1.0" encoding="utf-8"?>
<p:tagLst xmlns:a="http://schemas.openxmlformats.org/drawingml/2006/main" xmlns:r="http://schemas.openxmlformats.org/officeDocument/2006/relationships" xmlns:p="http://schemas.openxmlformats.org/presentationml/2006/main">
  <p:tag name="PA" val="v3.0.0"/>
</p:tagLst>
</file>

<file path=ppt/tags/tag110.xml><?xml version="1.0" encoding="utf-8"?>
<p:tagLst xmlns:a="http://schemas.openxmlformats.org/drawingml/2006/main" xmlns:r="http://schemas.openxmlformats.org/officeDocument/2006/relationships" xmlns:p="http://schemas.openxmlformats.org/presentationml/2006/main">
  <p:tag name="PA" val="v3.0.0"/>
</p:tagLst>
</file>

<file path=ppt/tags/tag111.xml><?xml version="1.0" encoding="utf-8"?>
<p:tagLst xmlns:a="http://schemas.openxmlformats.org/drawingml/2006/main" xmlns:r="http://schemas.openxmlformats.org/officeDocument/2006/relationships" xmlns:p="http://schemas.openxmlformats.org/presentationml/2006/main">
  <p:tag name="PA" val="v3.0.0"/>
</p:tagLst>
</file>

<file path=ppt/tags/tag112.xml><?xml version="1.0" encoding="utf-8"?>
<p:tagLst xmlns:a="http://schemas.openxmlformats.org/drawingml/2006/main" xmlns:r="http://schemas.openxmlformats.org/officeDocument/2006/relationships" xmlns:p="http://schemas.openxmlformats.org/presentationml/2006/main">
  <p:tag name="PA" val="v3.0.0"/>
</p:tagLst>
</file>

<file path=ppt/tags/tag113.xml><?xml version="1.0" encoding="utf-8"?>
<p:tagLst xmlns:a="http://schemas.openxmlformats.org/drawingml/2006/main" xmlns:r="http://schemas.openxmlformats.org/officeDocument/2006/relationships" xmlns:p="http://schemas.openxmlformats.org/presentationml/2006/main">
  <p:tag name="PA" val="v3.0.0"/>
</p:tagLst>
</file>

<file path=ppt/tags/tag114.xml><?xml version="1.0" encoding="utf-8"?>
<p:tagLst xmlns:a="http://schemas.openxmlformats.org/drawingml/2006/main" xmlns:r="http://schemas.openxmlformats.org/officeDocument/2006/relationships" xmlns:p="http://schemas.openxmlformats.org/presentationml/2006/main">
  <p:tag name="PA" val="v3.0.0"/>
</p:tagLst>
</file>

<file path=ppt/tags/tag115.xml><?xml version="1.0" encoding="utf-8"?>
<p:tagLst xmlns:a="http://schemas.openxmlformats.org/drawingml/2006/main" xmlns:r="http://schemas.openxmlformats.org/officeDocument/2006/relationships" xmlns:p="http://schemas.openxmlformats.org/presentationml/2006/main">
  <p:tag name="PA" val="v3.0.0"/>
</p:tagLst>
</file>

<file path=ppt/tags/tag116.xml><?xml version="1.0" encoding="utf-8"?>
<p:tagLst xmlns:a="http://schemas.openxmlformats.org/drawingml/2006/main" xmlns:r="http://schemas.openxmlformats.org/officeDocument/2006/relationships" xmlns:p="http://schemas.openxmlformats.org/presentationml/2006/main">
  <p:tag name="PA" val="v3.0.0"/>
</p:tagLst>
</file>

<file path=ppt/tags/tag117.xml><?xml version="1.0" encoding="utf-8"?>
<p:tagLst xmlns:a="http://schemas.openxmlformats.org/drawingml/2006/main" xmlns:r="http://schemas.openxmlformats.org/officeDocument/2006/relationships" xmlns:p="http://schemas.openxmlformats.org/presentationml/2006/main">
  <p:tag name="PA" val="v3.0.0"/>
</p:tagLst>
</file>

<file path=ppt/tags/tag118.xml><?xml version="1.0" encoding="utf-8"?>
<p:tagLst xmlns:a="http://schemas.openxmlformats.org/drawingml/2006/main" xmlns:r="http://schemas.openxmlformats.org/officeDocument/2006/relationships" xmlns:p="http://schemas.openxmlformats.org/presentationml/2006/main">
  <p:tag name="PA" val="v3.0.0"/>
</p:tagLst>
</file>

<file path=ppt/tags/tag119.xml><?xml version="1.0" encoding="utf-8"?>
<p:tagLst xmlns:a="http://schemas.openxmlformats.org/drawingml/2006/main" xmlns:r="http://schemas.openxmlformats.org/officeDocument/2006/relationships" xmlns:p="http://schemas.openxmlformats.org/presentationml/2006/main">
  <p:tag name="PA" val="v3.0.0"/>
</p:tagLst>
</file>

<file path=ppt/tags/tag12.xml><?xml version="1.0" encoding="utf-8"?>
<p:tagLst xmlns:a="http://schemas.openxmlformats.org/drawingml/2006/main" xmlns:r="http://schemas.openxmlformats.org/officeDocument/2006/relationships" xmlns:p="http://schemas.openxmlformats.org/presentationml/2006/main">
  <p:tag name="PA" val="v3.0.0"/>
</p:tagLst>
</file>

<file path=ppt/tags/tag120.xml><?xml version="1.0" encoding="utf-8"?>
<p:tagLst xmlns:a="http://schemas.openxmlformats.org/drawingml/2006/main" xmlns:r="http://schemas.openxmlformats.org/officeDocument/2006/relationships" xmlns:p="http://schemas.openxmlformats.org/presentationml/2006/main">
  <p:tag name="PA" val="v3.0.0"/>
</p:tagLst>
</file>

<file path=ppt/tags/tag121.xml><?xml version="1.0" encoding="utf-8"?>
<p:tagLst xmlns:a="http://schemas.openxmlformats.org/drawingml/2006/main" xmlns:r="http://schemas.openxmlformats.org/officeDocument/2006/relationships" xmlns:p="http://schemas.openxmlformats.org/presentationml/2006/main">
  <p:tag name="PA" val="v3.0.0"/>
</p:tagLst>
</file>

<file path=ppt/tags/tag122.xml><?xml version="1.0" encoding="utf-8"?>
<p:tagLst xmlns:a="http://schemas.openxmlformats.org/drawingml/2006/main" xmlns:r="http://schemas.openxmlformats.org/officeDocument/2006/relationships" xmlns:p="http://schemas.openxmlformats.org/presentationml/2006/main">
  <p:tag name="PA" val="v3.0.0"/>
</p:tagLst>
</file>

<file path=ppt/tags/tag123.xml><?xml version="1.0" encoding="utf-8"?>
<p:tagLst xmlns:a="http://schemas.openxmlformats.org/drawingml/2006/main" xmlns:r="http://schemas.openxmlformats.org/officeDocument/2006/relationships" xmlns:p="http://schemas.openxmlformats.org/presentationml/2006/main">
  <p:tag name="PA" val="v3.0.0"/>
</p:tagLst>
</file>

<file path=ppt/tags/tag124.xml><?xml version="1.0" encoding="utf-8"?>
<p:tagLst xmlns:a="http://schemas.openxmlformats.org/drawingml/2006/main" xmlns:r="http://schemas.openxmlformats.org/officeDocument/2006/relationships" xmlns:p="http://schemas.openxmlformats.org/presentationml/2006/main">
  <p:tag name="PA" val="v3.0.0"/>
</p:tagLst>
</file>

<file path=ppt/tags/tag125.xml><?xml version="1.0" encoding="utf-8"?>
<p:tagLst xmlns:a="http://schemas.openxmlformats.org/drawingml/2006/main" xmlns:r="http://schemas.openxmlformats.org/officeDocument/2006/relationships" xmlns:p="http://schemas.openxmlformats.org/presentationml/2006/main">
  <p:tag name="PA" val="v3.0.0"/>
</p:tagLst>
</file>

<file path=ppt/tags/tag126.xml><?xml version="1.0" encoding="utf-8"?>
<p:tagLst xmlns:a="http://schemas.openxmlformats.org/drawingml/2006/main" xmlns:r="http://schemas.openxmlformats.org/officeDocument/2006/relationships" xmlns:p="http://schemas.openxmlformats.org/presentationml/2006/main">
  <p:tag name="PA" val="v3.0.0"/>
</p:tagLst>
</file>

<file path=ppt/tags/tag127.xml><?xml version="1.0" encoding="utf-8"?>
<p:tagLst xmlns:a="http://schemas.openxmlformats.org/drawingml/2006/main" xmlns:r="http://schemas.openxmlformats.org/officeDocument/2006/relationships" xmlns:p="http://schemas.openxmlformats.org/presentationml/2006/main">
  <p:tag name="PA" val="v3.0.0"/>
</p:tagLst>
</file>

<file path=ppt/tags/tag128.xml><?xml version="1.0" encoding="utf-8"?>
<p:tagLst xmlns:a="http://schemas.openxmlformats.org/drawingml/2006/main" xmlns:r="http://schemas.openxmlformats.org/officeDocument/2006/relationships" xmlns:p="http://schemas.openxmlformats.org/presentationml/2006/main">
  <p:tag name="PA" val="v3.0.0"/>
</p:tagLst>
</file>

<file path=ppt/tags/tag129.xml><?xml version="1.0" encoding="utf-8"?>
<p:tagLst xmlns:a="http://schemas.openxmlformats.org/drawingml/2006/main" xmlns:r="http://schemas.openxmlformats.org/officeDocument/2006/relationships" xmlns:p="http://schemas.openxmlformats.org/presentationml/2006/main">
  <p:tag name="PA" val="v3.0.0"/>
</p:tagLst>
</file>

<file path=ppt/tags/tag13.xml><?xml version="1.0" encoding="utf-8"?>
<p:tagLst xmlns:a="http://schemas.openxmlformats.org/drawingml/2006/main" xmlns:r="http://schemas.openxmlformats.org/officeDocument/2006/relationships" xmlns:p="http://schemas.openxmlformats.org/presentationml/2006/main">
  <p:tag name="PA" val="v3.0.0"/>
</p:tagLst>
</file>

<file path=ppt/tags/tag130.xml><?xml version="1.0" encoding="utf-8"?>
<p:tagLst xmlns:a="http://schemas.openxmlformats.org/drawingml/2006/main" xmlns:r="http://schemas.openxmlformats.org/officeDocument/2006/relationships" xmlns:p="http://schemas.openxmlformats.org/presentationml/2006/main">
  <p:tag name="PA" val="v3.0.0"/>
</p:tagLst>
</file>

<file path=ppt/tags/tag131.xml><?xml version="1.0" encoding="utf-8"?>
<p:tagLst xmlns:a="http://schemas.openxmlformats.org/drawingml/2006/main" xmlns:r="http://schemas.openxmlformats.org/officeDocument/2006/relationships" xmlns:p="http://schemas.openxmlformats.org/presentationml/2006/main">
  <p:tag name="PA" val="v3.0.0"/>
</p:tagLst>
</file>

<file path=ppt/tags/tag132.xml><?xml version="1.0" encoding="utf-8"?>
<p:tagLst xmlns:a="http://schemas.openxmlformats.org/drawingml/2006/main" xmlns:r="http://schemas.openxmlformats.org/officeDocument/2006/relationships" xmlns:p="http://schemas.openxmlformats.org/presentationml/2006/main">
  <p:tag name="PA" val="v3.0.0"/>
</p:tagLst>
</file>

<file path=ppt/tags/tag133.xml><?xml version="1.0" encoding="utf-8"?>
<p:tagLst xmlns:a="http://schemas.openxmlformats.org/drawingml/2006/main" xmlns:r="http://schemas.openxmlformats.org/officeDocument/2006/relationships" xmlns:p="http://schemas.openxmlformats.org/presentationml/2006/main">
  <p:tag name="PA" val="v3.0.0"/>
</p:tagLst>
</file>

<file path=ppt/tags/tag134.xml><?xml version="1.0" encoding="utf-8"?>
<p:tagLst xmlns:a="http://schemas.openxmlformats.org/drawingml/2006/main" xmlns:r="http://schemas.openxmlformats.org/officeDocument/2006/relationships" xmlns:p="http://schemas.openxmlformats.org/presentationml/2006/main">
  <p:tag name="PA" val="v3.0.0"/>
</p:tagLst>
</file>

<file path=ppt/tags/tag135.xml><?xml version="1.0" encoding="utf-8"?>
<p:tagLst xmlns:a="http://schemas.openxmlformats.org/drawingml/2006/main" xmlns:r="http://schemas.openxmlformats.org/officeDocument/2006/relationships" xmlns:p="http://schemas.openxmlformats.org/presentationml/2006/main">
  <p:tag name="PA" val="v3.0.0"/>
</p:tagLst>
</file>

<file path=ppt/tags/tag136.xml><?xml version="1.0" encoding="utf-8"?>
<p:tagLst xmlns:a="http://schemas.openxmlformats.org/drawingml/2006/main" xmlns:r="http://schemas.openxmlformats.org/officeDocument/2006/relationships" xmlns:p="http://schemas.openxmlformats.org/presentationml/2006/main">
  <p:tag name="PA" val="v3.0.0"/>
</p:tagLst>
</file>

<file path=ppt/tags/tag137.xml><?xml version="1.0" encoding="utf-8"?>
<p:tagLst xmlns:a="http://schemas.openxmlformats.org/drawingml/2006/main" xmlns:r="http://schemas.openxmlformats.org/officeDocument/2006/relationships" xmlns:p="http://schemas.openxmlformats.org/presentationml/2006/main">
  <p:tag name="PA" val="v3.0.0"/>
</p:tagLst>
</file>

<file path=ppt/tags/tag138.xml><?xml version="1.0" encoding="utf-8"?>
<p:tagLst xmlns:a="http://schemas.openxmlformats.org/drawingml/2006/main" xmlns:r="http://schemas.openxmlformats.org/officeDocument/2006/relationships" xmlns:p="http://schemas.openxmlformats.org/presentationml/2006/main">
  <p:tag name="PA" val="v3.0.0"/>
</p:tagLst>
</file>

<file path=ppt/tags/tag139.xml><?xml version="1.0" encoding="utf-8"?>
<p:tagLst xmlns:a="http://schemas.openxmlformats.org/drawingml/2006/main" xmlns:r="http://schemas.openxmlformats.org/officeDocument/2006/relationships" xmlns:p="http://schemas.openxmlformats.org/presentationml/2006/main">
  <p:tag name="PA" val="v3.0.0"/>
</p:tagLst>
</file>

<file path=ppt/tags/tag14.xml><?xml version="1.0" encoding="utf-8"?>
<p:tagLst xmlns:a="http://schemas.openxmlformats.org/drawingml/2006/main" xmlns:r="http://schemas.openxmlformats.org/officeDocument/2006/relationships" xmlns:p="http://schemas.openxmlformats.org/presentationml/2006/main">
  <p:tag name="PA" val="v3.0.0"/>
</p:tagLst>
</file>

<file path=ppt/tags/tag140.xml><?xml version="1.0" encoding="utf-8"?>
<p:tagLst xmlns:a="http://schemas.openxmlformats.org/drawingml/2006/main" xmlns:r="http://schemas.openxmlformats.org/officeDocument/2006/relationships" xmlns:p="http://schemas.openxmlformats.org/presentationml/2006/main">
  <p:tag name="PA" val="v3.0.0"/>
</p:tagLst>
</file>

<file path=ppt/tags/tag141.xml><?xml version="1.0" encoding="utf-8"?>
<p:tagLst xmlns:a="http://schemas.openxmlformats.org/drawingml/2006/main" xmlns:r="http://schemas.openxmlformats.org/officeDocument/2006/relationships" xmlns:p="http://schemas.openxmlformats.org/presentationml/2006/main">
  <p:tag name="PA" val="v3.0.0"/>
</p:tagLst>
</file>

<file path=ppt/tags/tag142.xml><?xml version="1.0" encoding="utf-8"?>
<p:tagLst xmlns:a="http://schemas.openxmlformats.org/drawingml/2006/main" xmlns:r="http://schemas.openxmlformats.org/officeDocument/2006/relationships" xmlns:p="http://schemas.openxmlformats.org/presentationml/2006/main">
  <p:tag name="PA" val="v3.0.0"/>
</p:tagLst>
</file>

<file path=ppt/tags/tag143.xml><?xml version="1.0" encoding="utf-8"?>
<p:tagLst xmlns:a="http://schemas.openxmlformats.org/drawingml/2006/main" xmlns:r="http://schemas.openxmlformats.org/officeDocument/2006/relationships" xmlns:p="http://schemas.openxmlformats.org/presentationml/2006/main">
  <p:tag name="PA" val="v3.0.0"/>
</p:tagLst>
</file>

<file path=ppt/tags/tag144.xml><?xml version="1.0" encoding="utf-8"?>
<p:tagLst xmlns:a="http://schemas.openxmlformats.org/drawingml/2006/main" xmlns:r="http://schemas.openxmlformats.org/officeDocument/2006/relationships" xmlns:p="http://schemas.openxmlformats.org/presentationml/2006/main">
  <p:tag name="PA" val="v3.0.0"/>
</p:tagLst>
</file>

<file path=ppt/tags/tag145.xml><?xml version="1.0" encoding="utf-8"?>
<p:tagLst xmlns:a="http://schemas.openxmlformats.org/drawingml/2006/main" xmlns:r="http://schemas.openxmlformats.org/officeDocument/2006/relationships" xmlns:p="http://schemas.openxmlformats.org/presentationml/2006/main">
  <p:tag name="PA" val="v3.0.0"/>
</p:tagLst>
</file>

<file path=ppt/tags/tag146.xml><?xml version="1.0" encoding="utf-8"?>
<p:tagLst xmlns:a="http://schemas.openxmlformats.org/drawingml/2006/main" xmlns:r="http://schemas.openxmlformats.org/officeDocument/2006/relationships" xmlns:p="http://schemas.openxmlformats.org/presentationml/2006/main">
  <p:tag name="PA" val="v3.0.0"/>
</p:tagLst>
</file>

<file path=ppt/tags/tag147.xml><?xml version="1.0" encoding="utf-8"?>
<p:tagLst xmlns:a="http://schemas.openxmlformats.org/drawingml/2006/main" xmlns:r="http://schemas.openxmlformats.org/officeDocument/2006/relationships" xmlns:p="http://schemas.openxmlformats.org/presentationml/2006/main">
  <p:tag name="PA" val="v3.0.0"/>
</p:tagLst>
</file>

<file path=ppt/tags/tag148.xml><?xml version="1.0" encoding="utf-8"?>
<p:tagLst xmlns:a="http://schemas.openxmlformats.org/drawingml/2006/main" xmlns:r="http://schemas.openxmlformats.org/officeDocument/2006/relationships" xmlns:p="http://schemas.openxmlformats.org/presentationml/2006/main">
  <p:tag name="PA" val="v3.0.0"/>
</p:tagLst>
</file>

<file path=ppt/tags/tag149.xml><?xml version="1.0" encoding="utf-8"?>
<p:tagLst xmlns:a="http://schemas.openxmlformats.org/drawingml/2006/main" xmlns:r="http://schemas.openxmlformats.org/officeDocument/2006/relationships" xmlns:p="http://schemas.openxmlformats.org/presentationml/2006/main">
  <p:tag name="PA" val="v3.0.0"/>
</p:tagLst>
</file>

<file path=ppt/tags/tag15.xml><?xml version="1.0" encoding="utf-8"?>
<p:tagLst xmlns:a="http://schemas.openxmlformats.org/drawingml/2006/main" xmlns:r="http://schemas.openxmlformats.org/officeDocument/2006/relationships" xmlns:p="http://schemas.openxmlformats.org/presentationml/2006/main">
  <p:tag name="PA" val="v3.0.0"/>
</p:tagLst>
</file>

<file path=ppt/tags/tag150.xml><?xml version="1.0" encoding="utf-8"?>
<p:tagLst xmlns:a="http://schemas.openxmlformats.org/drawingml/2006/main" xmlns:r="http://schemas.openxmlformats.org/officeDocument/2006/relationships" xmlns:p="http://schemas.openxmlformats.org/presentationml/2006/main">
  <p:tag name="PA" val="v3.0.0"/>
</p:tagLst>
</file>

<file path=ppt/tags/tag151.xml><?xml version="1.0" encoding="utf-8"?>
<p:tagLst xmlns:a="http://schemas.openxmlformats.org/drawingml/2006/main" xmlns:r="http://schemas.openxmlformats.org/officeDocument/2006/relationships" xmlns:p="http://schemas.openxmlformats.org/presentationml/2006/main">
  <p:tag name="PA" val="v3.0.0"/>
</p:tagLst>
</file>

<file path=ppt/tags/tag152.xml><?xml version="1.0" encoding="utf-8"?>
<p:tagLst xmlns:a="http://schemas.openxmlformats.org/drawingml/2006/main" xmlns:r="http://schemas.openxmlformats.org/officeDocument/2006/relationships" xmlns:p="http://schemas.openxmlformats.org/presentationml/2006/main">
  <p:tag name="PA" val="v3.0.0"/>
</p:tagLst>
</file>

<file path=ppt/tags/tag153.xml><?xml version="1.0" encoding="utf-8"?>
<p:tagLst xmlns:a="http://schemas.openxmlformats.org/drawingml/2006/main" xmlns:r="http://schemas.openxmlformats.org/officeDocument/2006/relationships" xmlns:p="http://schemas.openxmlformats.org/presentationml/2006/main">
  <p:tag name="PA" val="v3.0.0"/>
</p:tagLst>
</file>

<file path=ppt/tags/tag154.xml><?xml version="1.0" encoding="utf-8"?>
<p:tagLst xmlns:a="http://schemas.openxmlformats.org/drawingml/2006/main" xmlns:r="http://schemas.openxmlformats.org/officeDocument/2006/relationships" xmlns:p="http://schemas.openxmlformats.org/presentationml/2006/main">
  <p:tag name="PA" val="v3.0.0"/>
</p:tagLst>
</file>

<file path=ppt/tags/tag155.xml><?xml version="1.0" encoding="utf-8"?>
<p:tagLst xmlns:a="http://schemas.openxmlformats.org/drawingml/2006/main" xmlns:r="http://schemas.openxmlformats.org/officeDocument/2006/relationships" xmlns:p="http://schemas.openxmlformats.org/presentationml/2006/main">
  <p:tag name="PA" val="v3.0.0"/>
</p:tagLst>
</file>

<file path=ppt/tags/tag156.xml><?xml version="1.0" encoding="utf-8"?>
<p:tagLst xmlns:a="http://schemas.openxmlformats.org/drawingml/2006/main" xmlns:r="http://schemas.openxmlformats.org/officeDocument/2006/relationships" xmlns:p="http://schemas.openxmlformats.org/presentationml/2006/main">
  <p:tag name="PA" val="v3.0.0"/>
</p:tagLst>
</file>

<file path=ppt/tags/tag157.xml><?xml version="1.0" encoding="utf-8"?>
<p:tagLst xmlns:a="http://schemas.openxmlformats.org/drawingml/2006/main" xmlns:r="http://schemas.openxmlformats.org/officeDocument/2006/relationships" xmlns:p="http://schemas.openxmlformats.org/presentationml/2006/main">
  <p:tag name="PA" val="v3.0.0"/>
</p:tagLst>
</file>

<file path=ppt/tags/tag158.xml><?xml version="1.0" encoding="utf-8"?>
<p:tagLst xmlns:a="http://schemas.openxmlformats.org/drawingml/2006/main" xmlns:r="http://schemas.openxmlformats.org/officeDocument/2006/relationships" xmlns:p="http://schemas.openxmlformats.org/presentationml/2006/main">
  <p:tag name="PA" val="v3.0.0"/>
</p:tagLst>
</file>

<file path=ppt/tags/tag159.xml><?xml version="1.0" encoding="utf-8"?>
<p:tagLst xmlns:a="http://schemas.openxmlformats.org/drawingml/2006/main" xmlns:r="http://schemas.openxmlformats.org/officeDocument/2006/relationships" xmlns:p="http://schemas.openxmlformats.org/presentationml/2006/main">
  <p:tag name="PA" val="v3.0.0"/>
</p:tagLst>
</file>

<file path=ppt/tags/tag16.xml><?xml version="1.0" encoding="utf-8"?>
<p:tagLst xmlns:a="http://schemas.openxmlformats.org/drawingml/2006/main" xmlns:r="http://schemas.openxmlformats.org/officeDocument/2006/relationships" xmlns:p="http://schemas.openxmlformats.org/presentationml/2006/main">
  <p:tag name="PA" val="v3.0.0"/>
</p:tagLst>
</file>

<file path=ppt/tags/tag160.xml><?xml version="1.0" encoding="utf-8"?>
<p:tagLst xmlns:a="http://schemas.openxmlformats.org/drawingml/2006/main" xmlns:r="http://schemas.openxmlformats.org/officeDocument/2006/relationships" xmlns:p="http://schemas.openxmlformats.org/presentationml/2006/main">
  <p:tag name="PA" val="v3.0.0"/>
</p:tagLst>
</file>

<file path=ppt/tags/tag161.xml><?xml version="1.0" encoding="utf-8"?>
<p:tagLst xmlns:a="http://schemas.openxmlformats.org/drawingml/2006/main" xmlns:r="http://schemas.openxmlformats.org/officeDocument/2006/relationships" xmlns:p="http://schemas.openxmlformats.org/presentationml/2006/main">
  <p:tag name="PA" val="v3.0.0"/>
</p:tagLst>
</file>

<file path=ppt/tags/tag162.xml><?xml version="1.0" encoding="utf-8"?>
<p:tagLst xmlns:a="http://schemas.openxmlformats.org/drawingml/2006/main" xmlns:r="http://schemas.openxmlformats.org/officeDocument/2006/relationships" xmlns:p="http://schemas.openxmlformats.org/presentationml/2006/main">
  <p:tag name="PA" val="v3.0.0"/>
</p:tagLst>
</file>

<file path=ppt/tags/tag163.xml><?xml version="1.0" encoding="utf-8"?>
<p:tagLst xmlns:a="http://schemas.openxmlformats.org/drawingml/2006/main" xmlns:r="http://schemas.openxmlformats.org/officeDocument/2006/relationships" xmlns:p="http://schemas.openxmlformats.org/presentationml/2006/main">
  <p:tag name="PA" val="v3.0.0"/>
</p:tagLst>
</file>

<file path=ppt/tags/tag164.xml><?xml version="1.0" encoding="utf-8"?>
<p:tagLst xmlns:a="http://schemas.openxmlformats.org/drawingml/2006/main" xmlns:r="http://schemas.openxmlformats.org/officeDocument/2006/relationships" xmlns:p="http://schemas.openxmlformats.org/presentationml/2006/main">
  <p:tag name="PA" val="v3.0.0"/>
</p:tagLst>
</file>

<file path=ppt/tags/tag165.xml><?xml version="1.0" encoding="utf-8"?>
<p:tagLst xmlns:a="http://schemas.openxmlformats.org/drawingml/2006/main" xmlns:r="http://schemas.openxmlformats.org/officeDocument/2006/relationships" xmlns:p="http://schemas.openxmlformats.org/presentationml/2006/main">
  <p:tag name="PA" val="v3.0.0"/>
</p:tagLst>
</file>

<file path=ppt/tags/tag166.xml><?xml version="1.0" encoding="utf-8"?>
<p:tagLst xmlns:a="http://schemas.openxmlformats.org/drawingml/2006/main" xmlns:r="http://schemas.openxmlformats.org/officeDocument/2006/relationships" xmlns:p="http://schemas.openxmlformats.org/presentationml/2006/main">
  <p:tag name="PA" val="v3.0.0"/>
</p:tagLst>
</file>

<file path=ppt/tags/tag167.xml><?xml version="1.0" encoding="utf-8"?>
<p:tagLst xmlns:a="http://schemas.openxmlformats.org/drawingml/2006/main" xmlns:r="http://schemas.openxmlformats.org/officeDocument/2006/relationships" xmlns:p="http://schemas.openxmlformats.org/presentationml/2006/main">
  <p:tag name="PA" val="v3.0.0"/>
</p:tagLst>
</file>

<file path=ppt/tags/tag168.xml><?xml version="1.0" encoding="utf-8"?>
<p:tagLst xmlns:a="http://schemas.openxmlformats.org/drawingml/2006/main" xmlns:r="http://schemas.openxmlformats.org/officeDocument/2006/relationships" xmlns:p="http://schemas.openxmlformats.org/presentationml/2006/main">
  <p:tag name="PA" val="v3.0.0"/>
</p:tagLst>
</file>

<file path=ppt/tags/tag169.xml><?xml version="1.0" encoding="utf-8"?>
<p:tagLst xmlns:a="http://schemas.openxmlformats.org/drawingml/2006/main" xmlns:r="http://schemas.openxmlformats.org/officeDocument/2006/relationships" xmlns:p="http://schemas.openxmlformats.org/presentationml/2006/main">
  <p:tag name="PA" val="v3.0.0"/>
</p:tagLst>
</file>

<file path=ppt/tags/tag17.xml><?xml version="1.0" encoding="utf-8"?>
<p:tagLst xmlns:a="http://schemas.openxmlformats.org/drawingml/2006/main" xmlns:r="http://schemas.openxmlformats.org/officeDocument/2006/relationships" xmlns:p="http://schemas.openxmlformats.org/presentationml/2006/main">
  <p:tag name="PA" val="v3.0.0"/>
</p:tagLst>
</file>

<file path=ppt/tags/tag170.xml><?xml version="1.0" encoding="utf-8"?>
<p:tagLst xmlns:a="http://schemas.openxmlformats.org/drawingml/2006/main" xmlns:r="http://schemas.openxmlformats.org/officeDocument/2006/relationships" xmlns:p="http://schemas.openxmlformats.org/presentationml/2006/main">
  <p:tag name="PA" val="v3.0.0"/>
</p:tagLst>
</file>

<file path=ppt/tags/tag171.xml><?xml version="1.0" encoding="utf-8"?>
<p:tagLst xmlns:a="http://schemas.openxmlformats.org/drawingml/2006/main" xmlns:r="http://schemas.openxmlformats.org/officeDocument/2006/relationships" xmlns:p="http://schemas.openxmlformats.org/presentationml/2006/main">
  <p:tag name="PA" val="v3.0.0"/>
</p:tagLst>
</file>

<file path=ppt/tags/tag172.xml><?xml version="1.0" encoding="utf-8"?>
<p:tagLst xmlns:a="http://schemas.openxmlformats.org/drawingml/2006/main" xmlns:r="http://schemas.openxmlformats.org/officeDocument/2006/relationships" xmlns:p="http://schemas.openxmlformats.org/presentationml/2006/main">
  <p:tag name="PA" val="v3.0.0"/>
</p:tagLst>
</file>

<file path=ppt/tags/tag173.xml><?xml version="1.0" encoding="utf-8"?>
<p:tagLst xmlns:a="http://schemas.openxmlformats.org/drawingml/2006/main" xmlns:r="http://schemas.openxmlformats.org/officeDocument/2006/relationships" xmlns:p="http://schemas.openxmlformats.org/presentationml/2006/main">
  <p:tag name="PA" val="v3.0.0"/>
</p:tagLst>
</file>

<file path=ppt/tags/tag174.xml><?xml version="1.0" encoding="utf-8"?>
<p:tagLst xmlns:a="http://schemas.openxmlformats.org/drawingml/2006/main" xmlns:r="http://schemas.openxmlformats.org/officeDocument/2006/relationships" xmlns:p="http://schemas.openxmlformats.org/presentationml/2006/main">
  <p:tag name="PA" val="v3.0.0"/>
</p:tagLst>
</file>

<file path=ppt/tags/tag175.xml><?xml version="1.0" encoding="utf-8"?>
<p:tagLst xmlns:a="http://schemas.openxmlformats.org/drawingml/2006/main" xmlns:r="http://schemas.openxmlformats.org/officeDocument/2006/relationships" xmlns:p="http://schemas.openxmlformats.org/presentationml/2006/main">
  <p:tag name="PA" val="v3.0.0"/>
</p:tagLst>
</file>

<file path=ppt/tags/tag176.xml><?xml version="1.0" encoding="utf-8"?>
<p:tagLst xmlns:a="http://schemas.openxmlformats.org/drawingml/2006/main" xmlns:r="http://schemas.openxmlformats.org/officeDocument/2006/relationships" xmlns:p="http://schemas.openxmlformats.org/presentationml/2006/main">
  <p:tag name="PA" val="v3.0.0"/>
</p:tagLst>
</file>

<file path=ppt/tags/tag177.xml><?xml version="1.0" encoding="utf-8"?>
<p:tagLst xmlns:a="http://schemas.openxmlformats.org/drawingml/2006/main" xmlns:r="http://schemas.openxmlformats.org/officeDocument/2006/relationships" xmlns:p="http://schemas.openxmlformats.org/presentationml/2006/main">
  <p:tag name="PA" val="v3.0.0"/>
</p:tagLst>
</file>

<file path=ppt/tags/tag178.xml><?xml version="1.0" encoding="utf-8"?>
<p:tagLst xmlns:a="http://schemas.openxmlformats.org/drawingml/2006/main" xmlns:r="http://schemas.openxmlformats.org/officeDocument/2006/relationships" xmlns:p="http://schemas.openxmlformats.org/presentationml/2006/main">
  <p:tag name="PA" val="v3.0.0"/>
</p:tagLst>
</file>

<file path=ppt/tags/tag179.xml><?xml version="1.0" encoding="utf-8"?>
<p:tagLst xmlns:a="http://schemas.openxmlformats.org/drawingml/2006/main" xmlns:r="http://schemas.openxmlformats.org/officeDocument/2006/relationships" xmlns:p="http://schemas.openxmlformats.org/presentationml/2006/main">
  <p:tag name="PA" val="v3.0.0"/>
</p:tagLst>
</file>

<file path=ppt/tags/tag18.xml><?xml version="1.0" encoding="utf-8"?>
<p:tagLst xmlns:a="http://schemas.openxmlformats.org/drawingml/2006/main" xmlns:r="http://schemas.openxmlformats.org/officeDocument/2006/relationships" xmlns:p="http://schemas.openxmlformats.org/presentationml/2006/main">
  <p:tag name="PA" val="v3.0.0"/>
</p:tagLst>
</file>

<file path=ppt/tags/tag180.xml><?xml version="1.0" encoding="utf-8"?>
<p:tagLst xmlns:a="http://schemas.openxmlformats.org/drawingml/2006/main" xmlns:r="http://schemas.openxmlformats.org/officeDocument/2006/relationships" xmlns:p="http://schemas.openxmlformats.org/presentationml/2006/main">
  <p:tag name="PA" val="v3.0.0"/>
</p:tagLst>
</file>

<file path=ppt/tags/tag181.xml><?xml version="1.0" encoding="utf-8"?>
<p:tagLst xmlns:a="http://schemas.openxmlformats.org/drawingml/2006/main" xmlns:r="http://schemas.openxmlformats.org/officeDocument/2006/relationships" xmlns:p="http://schemas.openxmlformats.org/presentationml/2006/main">
  <p:tag name="PA" val="v3.0.0"/>
</p:tagLst>
</file>

<file path=ppt/tags/tag182.xml><?xml version="1.0" encoding="utf-8"?>
<p:tagLst xmlns:a="http://schemas.openxmlformats.org/drawingml/2006/main" xmlns:r="http://schemas.openxmlformats.org/officeDocument/2006/relationships" xmlns:p="http://schemas.openxmlformats.org/presentationml/2006/main">
  <p:tag name="PA" val="v3.0.0"/>
</p:tagLst>
</file>

<file path=ppt/tags/tag183.xml><?xml version="1.0" encoding="utf-8"?>
<p:tagLst xmlns:a="http://schemas.openxmlformats.org/drawingml/2006/main" xmlns:r="http://schemas.openxmlformats.org/officeDocument/2006/relationships" xmlns:p="http://schemas.openxmlformats.org/presentationml/2006/main">
  <p:tag name="PA" val="v3.0.0"/>
</p:tagLst>
</file>

<file path=ppt/tags/tag184.xml><?xml version="1.0" encoding="utf-8"?>
<p:tagLst xmlns:a="http://schemas.openxmlformats.org/drawingml/2006/main" xmlns:r="http://schemas.openxmlformats.org/officeDocument/2006/relationships" xmlns:p="http://schemas.openxmlformats.org/presentationml/2006/main">
  <p:tag name="PA" val="v3.0.0"/>
</p:tagLst>
</file>

<file path=ppt/tags/tag185.xml><?xml version="1.0" encoding="utf-8"?>
<p:tagLst xmlns:a="http://schemas.openxmlformats.org/drawingml/2006/main" xmlns:r="http://schemas.openxmlformats.org/officeDocument/2006/relationships" xmlns:p="http://schemas.openxmlformats.org/presentationml/2006/main">
  <p:tag name="PA" val="v3.0.0"/>
</p:tagLst>
</file>

<file path=ppt/tags/tag186.xml><?xml version="1.0" encoding="utf-8"?>
<p:tagLst xmlns:a="http://schemas.openxmlformats.org/drawingml/2006/main" xmlns:r="http://schemas.openxmlformats.org/officeDocument/2006/relationships" xmlns:p="http://schemas.openxmlformats.org/presentationml/2006/main">
  <p:tag name="PA" val="v3.0.0"/>
</p:tagLst>
</file>

<file path=ppt/tags/tag187.xml><?xml version="1.0" encoding="utf-8"?>
<p:tagLst xmlns:a="http://schemas.openxmlformats.org/drawingml/2006/main" xmlns:r="http://schemas.openxmlformats.org/officeDocument/2006/relationships" xmlns:p="http://schemas.openxmlformats.org/presentationml/2006/main">
  <p:tag name="PA" val="v3.0.0"/>
</p:tagLst>
</file>

<file path=ppt/tags/tag188.xml><?xml version="1.0" encoding="utf-8"?>
<p:tagLst xmlns:a="http://schemas.openxmlformats.org/drawingml/2006/main" xmlns:r="http://schemas.openxmlformats.org/officeDocument/2006/relationships" xmlns:p="http://schemas.openxmlformats.org/presentationml/2006/main">
  <p:tag name="PA" val="v3.0.0"/>
</p:tagLst>
</file>

<file path=ppt/tags/tag189.xml><?xml version="1.0" encoding="utf-8"?>
<p:tagLst xmlns:a="http://schemas.openxmlformats.org/drawingml/2006/main" xmlns:r="http://schemas.openxmlformats.org/officeDocument/2006/relationships" xmlns:p="http://schemas.openxmlformats.org/presentationml/2006/main">
  <p:tag name="PA" val="v3.0.0"/>
</p:tagLst>
</file>

<file path=ppt/tags/tag19.xml><?xml version="1.0" encoding="utf-8"?>
<p:tagLst xmlns:a="http://schemas.openxmlformats.org/drawingml/2006/main" xmlns:r="http://schemas.openxmlformats.org/officeDocument/2006/relationships" xmlns:p="http://schemas.openxmlformats.org/presentationml/2006/main">
  <p:tag name="PA" val="v3.0.0"/>
</p:tagLst>
</file>

<file path=ppt/tags/tag190.xml><?xml version="1.0" encoding="utf-8"?>
<p:tagLst xmlns:a="http://schemas.openxmlformats.org/drawingml/2006/main" xmlns:r="http://schemas.openxmlformats.org/officeDocument/2006/relationships" xmlns:p="http://schemas.openxmlformats.org/presentationml/2006/main">
  <p:tag name="PA" val="v3.0.0"/>
</p:tagLst>
</file>

<file path=ppt/tags/tag191.xml><?xml version="1.0" encoding="utf-8"?>
<p:tagLst xmlns:a="http://schemas.openxmlformats.org/drawingml/2006/main" xmlns:r="http://schemas.openxmlformats.org/officeDocument/2006/relationships" xmlns:p="http://schemas.openxmlformats.org/presentationml/2006/main">
  <p:tag name="PA" val="v3.0.0"/>
</p:tagLst>
</file>

<file path=ppt/tags/tag192.xml><?xml version="1.0" encoding="utf-8"?>
<p:tagLst xmlns:a="http://schemas.openxmlformats.org/drawingml/2006/main" xmlns:r="http://schemas.openxmlformats.org/officeDocument/2006/relationships" xmlns:p="http://schemas.openxmlformats.org/presentationml/2006/main">
  <p:tag name="PA" val="v3.0.0"/>
</p:tagLst>
</file>

<file path=ppt/tags/tag193.xml><?xml version="1.0" encoding="utf-8"?>
<p:tagLst xmlns:a="http://schemas.openxmlformats.org/drawingml/2006/main" xmlns:r="http://schemas.openxmlformats.org/officeDocument/2006/relationships" xmlns:p="http://schemas.openxmlformats.org/presentationml/2006/main">
  <p:tag name="PA" val="v3.0.0"/>
</p:tagLst>
</file>

<file path=ppt/tags/tag194.xml><?xml version="1.0" encoding="utf-8"?>
<p:tagLst xmlns:a="http://schemas.openxmlformats.org/drawingml/2006/main" xmlns:r="http://schemas.openxmlformats.org/officeDocument/2006/relationships" xmlns:p="http://schemas.openxmlformats.org/presentationml/2006/main">
  <p:tag name="PA" val="v3.0.0"/>
</p:tagLst>
</file>

<file path=ppt/tags/tag195.xml><?xml version="1.0" encoding="utf-8"?>
<p:tagLst xmlns:a="http://schemas.openxmlformats.org/drawingml/2006/main" xmlns:r="http://schemas.openxmlformats.org/officeDocument/2006/relationships" xmlns:p="http://schemas.openxmlformats.org/presentationml/2006/main">
  <p:tag name="PA" val="v3.0.0"/>
</p:tagLst>
</file>

<file path=ppt/tags/tag2.xml><?xml version="1.0" encoding="utf-8"?>
<p:tagLst xmlns:a="http://schemas.openxmlformats.org/drawingml/2006/main" xmlns:r="http://schemas.openxmlformats.org/officeDocument/2006/relationships" xmlns:p="http://schemas.openxmlformats.org/presentationml/2006/main">
  <p:tag name="PA" val="v3.0.0"/>
</p:tagLst>
</file>

<file path=ppt/tags/tag20.xml><?xml version="1.0" encoding="utf-8"?>
<p:tagLst xmlns:a="http://schemas.openxmlformats.org/drawingml/2006/main" xmlns:r="http://schemas.openxmlformats.org/officeDocument/2006/relationships" xmlns:p="http://schemas.openxmlformats.org/presentationml/2006/main">
  <p:tag name="PA" val="v3.0.0"/>
</p:tagLst>
</file>

<file path=ppt/tags/tag21.xml><?xml version="1.0" encoding="utf-8"?>
<p:tagLst xmlns:a="http://schemas.openxmlformats.org/drawingml/2006/main" xmlns:r="http://schemas.openxmlformats.org/officeDocument/2006/relationships" xmlns:p="http://schemas.openxmlformats.org/presentationml/2006/main">
  <p:tag name="PA" val="v3.0.0"/>
</p:tagLst>
</file>

<file path=ppt/tags/tag22.xml><?xml version="1.0" encoding="utf-8"?>
<p:tagLst xmlns:a="http://schemas.openxmlformats.org/drawingml/2006/main" xmlns:r="http://schemas.openxmlformats.org/officeDocument/2006/relationships" xmlns:p="http://schemas.openxmlformats.org/presentationml/2006/main">
  <p:tag name="PA" val="v3.0.0"/>
</p:tagLst>
</file>

<file path=ppt/tags/tag23.xml><?xml version="1.0" encoding="utf-8"?>
<p:tagLst xmlns:a="http://schemas.openxmlformats.org/drawingml/2006/main" xmlns:r="http://schemas.openxmlformats.org/officeDocument/2006/relationships" xmlns:p="http://schemas.openxmlformats.org/presentationml/2006/main">
  <p:tag name="PA" val="v3.0.0"/>
</p:tagLst>
</file>

<file path=ppt/tags/tag24.xml><?xml version="1.0" encoding="utf-8"?>
<p:tagLst xmlns:a="http://schemas.openxmlformats.org/drawingml/2006/main" xmlns:r="http://schemas.openxmlformats.org/officeDocument/2006/relationships" xmlns:p="http://schemas.openxmlformats.org/presentationml/2006/main">
  <p:tag name="PA" val="v3.0.0"/>
</p:tagLst>
</file>

<file path=ppt/tags/tag25.xml><?xml version="1.0" encoding="utf-8"?>
<p:tagLst xmlns:a="http://schemas.openxmlformats.org/drawingml/2006/main" xmlns:r="http://schemas.openxmlformats.org/officeDocument/2006/relationships" xmlns:p="http://schemas.openxmlformats.org/presentationml/2006/main">
  <p:tag name="PA" val="v3.0.0"/>
</p:tagLst>
</file>

<file path=ppt/tags/tag26.xml><?xml version="1.0" encoding="utf-8"?>
<p:tagLst xmlns:a="http://schemas.openxmlformats.org/drawingml/2006/main" xmlns:r="http://schemas.openxmlformats.org/officeDocument/2006/relationships" xmlns:p="http://schemas.openxmlformats.org/presentationml/2006/main">
  <p:tag name="PA" val="v3.0.0"/>
</p:tagLst>
</file>

<file path=ppt/tags/tag27.xml><?xml version="1.0" encoding="utf-8"?>
<p:tagLst xmlns:a="http://schemas.openxmlformats.org/drawingml/2006/main" xmlns:r="http://schemas.openxmlformats.org/officeDocument/2006/relationships" xmlns:p="http://schemas.openxmlformats.org/presentationml/2006/main">
  <p:tag name="PA" val="v3.0.0"/>
</p:tagLst>
</file>

<file path=ppt/tags/tag28.xml><?xml version="1.0" encoding="utf-8"?>
<p:tagLst xmlns:a="http://schemas.openxmlformats.org/drawingml/2006/main" xmlns:r="http://schemas.openxmlformats.org/officeDocument/2006/relationships" xmlns:p="http://schemas.openxmlformats.org/presentationml/2006/main">
  <p:tag name="PA" val="v3.0.0"/>
</p:tagLst>
</file>

<file path=ppt/tags/tag29.xml><?xml version="1.0" encoding="utf-8"?>
<p:tagLst xmlns:a="http://schemas.openxmlformats.org/drawingml/2006/main" xmlns:r="http://schemas.openxmlformats.org/officeDocument/2006/relationships" xmlns:p="http://schemas.openxmlformats.org/presentationml/2006/main">
  <p:tag name="PA" val="v3.0.0"/>
</p:tagLst>
</file>

<file path=ppt/tags/tag3.xml><?xml version="1.0" encoding="utf-8"?>
<p:tagLst xmlns:a="http://schemas.openxmlformats.org/drawingml/2006/main" xmlns:r="http://schemas.openxmlformats.org/officeDocument/2006/relationships" xmlns:p="http://schemas.openxmlformats.org/presentationml/2006/main">
  <p:tag name="PA" val="v3.0.0"/>
</p:tagLst>
</file>

<file path=ppt/tags/tag30.xml><?xml version="1.0" encoding="utf-8"?>
<p:tagLst xmlns:a="http://schemas.openxmlformats.org/drawingml/2006/main" xmlns:r="http://schemas.openxmlformats.org/officeDocument/2006/relationships" xmlns:p="http://schemas.openxmlformats.org/presentationml/2006/main">
  <p:tag name="PA" val="v3.0.0"/>
</p:tagLst>
</file>

<file path=ppt/tags/tag31.xml><?xml version="1.0" encoding="utf-8"?>
<p:tagLst xmlns:a="http://schemas.openxmlformats.org/drawingml/2006/main" xmlns:r="http://schemas.openxmlformats.org/officeDocument/2006/relationships" xmlns:p="http://schemas.openxmlformats.org/presentationml/2006/main">
  <p:tag name="PA" val="v3.0.0"/>
</p:tagLst>
</file>

<file path=ppt/tags/tag32.xml><?xml version="1.0" encoding="utf-8"?>
<p:tagLst xmlns:a="http://schemas.openxmlformats.org/drawingml/2006/main" xmlns:r="http://schemas.openxmlformats.org/officeDocument/2006/relationships" xmlns:p="http://schemas.openxmlformats.org/presentationml/2006/main">
  <p:tag name="PA" val="v3.0.0"/>
</p:tagLst>
</file>

<file path=ppt/tags/tag33.xml><?xml version="1.0" encoding="utf-8"?>
<p:tagLst xmlns:a="http://schemas.openxmlformats.org/drawingml/2006/main" xmlns:r="http://schemas.openxmlformats.org/officeDocument/2006/relationships" xmlns:p="http://schemas.openxmlformats.org/presentationml/2006/main">
  <p:tag name="PA" val="v3.0.0"/>
</p:tagLst>
</file>

<file path=ppt/tags/tag34.xml><?xml version="1.0" encoding="utf-8"?>
<p:tagLst xmlns:a="http://schemas.openxmlformats.org/drawingml/2006/main" xmlns:r="http://schemas.openxmlformats.org/officeDocument/2006/relationships" xmlns:p="http://schemas.openxmlformats.org/presentationml/2006/main">
  <p:tag name="PA" val="v3.0.0"/>
</p:tagLst>
</file>

<file path=ppt/tags/tag35.xml><?xml version="1.0" encoding="utf-8"?>
<p:tagLst xmlns:a="http://schemas.openxmlformats.org/drawingml/2006/main" xmlns:r="http://schemas.openxmlformats.org/officeDocument/2006/relationships" xmlns:p="http://schemas.openxmlformats.org/presentationml/2006/main">
  <p:tag name="PA" val="v3.0.0"/>
</p:tagLst>
</file>

<file path=ppt/tags/tag36.xml><?xml version="1.0" encoding="utf-8"?>
<p:tagLst xmlns:a="http://schemas.openxmlformats.org/drawingml/2006/main" xmlns:r="http://schemas.openxmlformats.org/officeDocument/2006/relationships" xmlns:p="http://schemas.openxmlformats.org/presentationml/2006/main">
  <p:tag name="PA" val="v3.0.0"/>
</p:tagLst>
</file>

<file path=ppt/tags/tag37.xml><?xml version="1.0" encoding="utf-8"?>
<p:tagLst xmlns:a="http://schemas.openxmlformats.org/drawingml/2006/main" xmlns:r="http://schemas.openxmlformats.org/officeDocument/2006/relationships" xmlns:p="http://schemas.openxmlformats.org/presentationml/2006/main">
  <p:tag name="PA" val="v3.0.0"/>
</p:tagLst>
</file>

<file path=ppt/tags/tag38.xml><?xml version="1.0" encoding="utf-8"?>
<p:tagLst xmlns:a="http://schemas.openxmlformats.org/drawingml/2006/main" xmlns:r="http://schemas.openxmlformats.org/officeDocument/2006/relationships" xmlns:p="http://schemas.openxmlformats.org/presentationml/2006/main">
  <p:tag name="PA" val="v3.0.0"/>
</p:tagLst>
</file>

<file path=ppt/tags/tag39.xml><?xml version="1.0" encoding="utf-8"?>
<p:tagLst xmlns:a="http://schemas.openxmlformats.org/drawingml/2006/main" xmlns:r="http://schemas.openxmlformats.org/officeDocument/2006/relationships" xmlns:p="http://schemas.openxmlformats.org/presentationml/2006/main">
  <p:tag name="PA" val="v3.0.0"/>
</p:tagLst>
</file>

<file path=ppt/tags/tag4.xml><?xml version="1.0" encoding="utf-8"?>
<p:tagLst xmlns:a="http://schemas.openxmlformats.org/drawingml/2006/main" xmlns:r="http://schemas.openxmlformats.org/officeDocument/2006/relationships" xmlns:p="http://schemas.openxmlformats.org/presentationml/2006/main">
  <p:tag name="PA" val="v3.0.0"/>
</p:tagLst>
</file>

<file path=ppt/tags/tag40.xml><?xml version="1.0" encoding="utf-8"?>
<p:tagLst xmlns:a="http://schemas.openxmlformats.org/drawingml/2006/main" xmlns:r="http://schemas.openxmlformats.org/officeDocument/2006/relationships" xmlns:p="http://schemas.openxmlformats.org/presentationml/2006/main">
  <p:tag name="PA" val="v3.0.0"/>
</p:tagLst>
</file>

<file path=ppt/tags/tag41.xml><?xml version="1.0" encoding="utf-8"?>
<p:tagLst xmlns:a="http://schemas.openxmlformats.org/drawingml/2006/main" xmlns:r="http://schemas.openxmlformats.org/officeDocument/2006/relationships" xmlns:p="http://schemas.openxmlformats.org/presentationml/2006/main">
  <p:tag name="PA" val="v3.0.0"/>
</p:tagLst>
</file>

<file path=ppt/tags/tag42.xml><?xml version="1.0" encoding="utf-8"?>
<p:tagLst xmlns:a="http://schemas.openxmlformats.org/drawingml/2006/main" xmlns:r="http://schemas.openxmlformats.org/officeDocument/2006/relationships" xmlns:p="http://schemas.openxmlformats.org/presentationml/2006/main">
  <p:tag name="PA" val="v3.0.0"/>
</p:tagLst>
</file>

<file path=ppt/tags/tag43.xml><?xml version="1.0" encoding="utf-8"?>
<p:tagLst xmlns:a="http://schemas.openxmlformats.org/drawingml/2006/main" xmlns:r="http://schemas.openxmlformats.org/officeDocument/2006/relationships" xmlns:p="http://schemas.openxmlformats.org/presentationml/2006/main">
  <p:tag name="PA" val="v3.0.0"/>
</p:tagLst>
</file>

<file path=ppt/tags/tag44.xml><?xml version="1.0" encoding="utf-8"?>
<p:tagLst xmlns:a="http://schemas.openxmlformats.org/drawingml/2006/main" xmlns:r="http://schemas.openxmlformats.org/officeDocument/2006/relationships" xmlns:p="http://schemas.openxmlformats.org/presentationml/2006/main">
  <p:tag name="PA" val="v3.0.0"/>
</p:tagLst>
</file>

<file path=ppt/tags/tag45.xml><?xml version="1.0" encoding="utf-8"?>
<p:tagLst xmlns:a="http://schemas.openxmlformats.org/drawingml/2006/main" xmlns:r="http://schemas.openxmlformats.org/officeDocument/2006/relationships" xmlns:p="http://schemas.openxmlformats.org/presentationml/2006/main">
  <p:tag name="PA" val="v3.0.0"/>
</p:tagLst>
</file>

<file path=ppt/tags/tag46.xml><?xml version="1.0" encoding="utf-8"?>
<p:tagLst xmlns:a="http://schemas.openxmlformats.org/drawingml/2006/main" xmlns:r="http://schemas.openxmlformats.org/officeDocument/2006/relationships" xmlns:p="http://schemas.openxmlformats.org/presentationml/2006/main">
  <p:tag name="PA" val="v3.0.0"/>
</p:tagLst>
</file>

<file path=ppt/tags/tag47.xml><?xml version="1.0" encoding="utf-8"?>
<p:tagLst xmlns:a="http://schemas.openxmlformats.org/drawingml/2006/main" xmlns:r="http://schemas.openxmlformats.org/officeDocument/2006/relationships" xmlns:p="http://schemas.openxmlformats.org/presentationml/2006/main">
  <p:tag name="PA" val="v3.0.0"/>
</p:tagLst>
</file>

<file path=ppt/tags/tag48.xml><?xml version="1.0" encoding="utf-8"?>
<p:tagLst xmlns:a="http://schemas.openxmlformats.org/drawingml/2006/main" xmlns:r="http://schemas.openxmlformats.org/officeDocument/2006/relationships" xmlns:p="http://schemas.openxmlformats.org/presentationml/2006/main">
  <p:tag name="PA" val="v3.0.0"/>
</p:tagLst>
</file>

<file path=ppt/tags/tag49.xml><?xml version="1.0" encoding="utf-8"?>
<p:tagLst xmlns:a="http://schemas.openxmlformats.org/drawingml/2006/main" xmlns:r="http://schemas.openxmlformats.org/officeDocument/2006/relationships" xmlns:p="http://schemas.openxmlformats.org/presentationml/2006/main">
  <p:tag name="PA" val="v3.0.0"/>
</p:tagLst>
</file>

<file path=ppt/tags/tag5.xml><?xml version="1.0" encoding="utf-8"?>
<p:tagLst xmlns:a="http://schemas.openxmlformats.org/drawingml/2006/main" xmlns:r="http://schemas.openxmlformats.org/officeDocument/2006/relationships" xmlns:p="http://schemas.openxmlformats.org/presentationml/2006/main">
  <p:tag name="PA" val="v3.0.0"/>
</p:tagLst>
</file>

<file path=ppt/tags/tag50.xml><?xml version="1.0" encoding="utf-8"?>
<p:tagLst xmlns:a="http://schemas.openxmlformats.org/drawingml/2006/main" xmlns:r="http://schemas.openxmlformats.org/officeDocument/2006/relationships" xmlns:p="http://schemas.openxmlformats.org/presentationml/2006/main">
  <p:tag name="PA" val="v3.0.0"/>
</p:tagLst>
</file>

<file path=ppt/tags/tag51.xml><?xml version="1.0" encoding="utf-8"?>
<p:tagLst xmlns:a="http://schemas.openxmlformats.org/drawingml/2006/main" xmlns:r="http://schemas.openxmlformats.org/officeDocument/2006/relationships" xmlns:p="http://schemas.openxmlformats.org/presentationml/2006/main">
  <p:tag name="PA" val="v3.0.0"/>
</p:tagLst>
</file>

<file path=ppt/tags/tag52.xml><?xml version="1.0" encoding="utf-8"?>
<p:tagLst xmlns:a="http://schemas.openxmlformats.org/drawingml/2006/main" xmlns:r="http://schemas.openxmlformats.org/officeDocument/2006/relationships" xmlns:p="http://schemas.openxmlformats.org/presentationml/2006/main">
  <p:tag name="PA" val="v3.0.0"/>
</p:tagLst>
</file>

<file path=ppt/tags/tag53.xml><?xml version="1.0" encoding="utf-8"?>
<p:tagLst xmlns:a="http://schemas.openxmlformats.org/drawingml/2006/main" xmlns:r="http://schemas.openxmlformats.org/officeDocument/2006/relationships" xmlns:p="http://schemas.openxmlformats.org/presentationml/2006/main">
  <p:tag name="PA" val="v3.0.0"/>
</p:tagLst>
</file>

<file path=ppt/tags/tag54.xml><?xml version="1.0" encoding="utf-8"?>
<p:tagLst xmlns:a="http://schemas.openxmlformats.org/drawingml/2006/main" xmlns:r="http://schemas.openxmlformats.org/officeDocument/2006/relationships" xmlns:p="http://schemas.openxmlformats.org/presentationml/2006/main">
  <p:tag name="PA" val="v3.0.0"/>
</p:tagLst>
</file>

<file path=ppt/tags/tag55.xml><?xml version="1.0" encoding="utf-8"?>
<p:tagLst xmlns:a="http://schemas.openxmlformats.org/drawingml/2006/main" xmlns:r="http://schemas.openxmlformats.org/officeDocument/2006/relationships" xmlns:p="http://schemas.openxmlformats.org/presentationml/2006/main">
  <p:tag name="PA" val="v3.0.0"/>
</p:tagLst>
</file>

<file path=ppt/tags/tag56.xml><?xml version="1.0" encoding="utf-8"?>
<p:tagLst xmlns:a="http://schemas.openxmlformats.org/drawingml/2006/main" xmlns:r="http://schemas.openxmlformats.org/officeDocument/2006/relationships" xmlns:p="http://schemas.openxmlformats.org/presentationml/2006/main">
  <p:tag name="PA" val="v3.0.0"/>
</p:tagLst>
</file>

<file path=ppt/tags/tag57.xml><?xml version="1.0" encoding="utf-8"?>
<p:tagLst xmlns:a="http://schemas.openxmlformats.org/drawingml/2006/main" xmlns:r="http://schemas.openxmlformats.org/officeDocument/2006/relationships" xmlns:p="http://schemas.openxmlformats.org/presentationml/2006/main">
  <p:tag name="PA" val="v3.0.0"/>
</p:tagLst>
</file>

<file path=ppt/tags/tag58.xml><?xml version="1.0" encoding="utf-8"?>
<p:tagLst xmlns:a="http://schemas.openxmlformats.org/drawingml/2006/main" xmlns:r="http://schemas.openxmlformats.org/officeDocument/2006/relationships" xmlns:p="http://schemas.openxmlformats.org/presentationml/2006/main">
  <p:tag name="PA" val="v3.0.0"/>
</p:tagLst>
</file>

<file path=ppt/tags/tag59.xml><?xml version="1.0" encoding="utf-8"?>
<p:tagLst xmlns:a="http://schemas.openxmlformats.org/drawingml/2006/main" xmlns:r="http://schemas.openxmlformats.org/officeDocument/2006/relationships" xmlns:p="http://schemas.openxmlformats.org/presentationml/2006/main">
  <p:tag name="PA" val="v3.0.0"/>
</p:tagLst>
</file>

<file path=ppt/tags/tag6.xml><?xml version="1.0" encoding="utf-8"?>
<p:tagLst xmlns:a="http://schemas.openxmlformats.org/drawingml/2006/main" xmlns:r="http://schemas.openxmlformats.org/officeDocument/2006/relationships" xmlns:p="http://schemas.openxmlformats.org/presentationml/2006/main">
  <p:tag name="PA" val="v3.0.0"/>
</p:tagLst>
</file>

<file path=ppt/tags/tag60.xml><?xml version="1.0" encoding="utf-8"?>
<p:tagLst xmlns:a="http://schemas.openxmlformats.org/drawingml/2006/main" xmlns:r="http://schemas.openxmlformats.org/officeDocument/2006/relationships" xmlns:p="http://schemas.openxmlformats.org/presentationml/2006/main">
  <p:tag name="PA" val="v3.0.0"/>
</p:tagLst>
</file>

<file path=ppt/tags/tag61.xml><?xml version="1.0" encoding="utf-8"?>
<p:tagLst xmlns:a="http://schemas.openxmlformats.org/drawingml/2006/main" xmlns:r="http://schemas.openxmlformats.org/officeDocument/2006/relationships" xmlns:p="http://schemas.openxmlformats.org/presentationml/2006/main">
  <p:tag name="PA" val="v3.0.0"/>
</p:tagLst>
</file>

<file path=ppt/tags/tag62.xml><?xml version="1.0" encoding="utf-8"?>
<p:tagLst xmlns:a="http://schemas.openxmlformats.org/drawingml/2006/main" xmlns:r="http://schemas.openxmlformats.org/officeDocument/2006/relationships" xmlns:p="http://schemas.openxmlformats.org/presentationml/2006/main">
  <p:tag name="PA" val="v3.0.0"/>
</p:tagLst>
</file>

<file path=ppt/tags/tag63.xml><?xml version="1.0" encoding="utf-8"?>
<p:tagLst xmlns:a="http://schemas.openxmlformats.org/drawingml/2006/main" xmlns:r="http://schemas.openxmlformats.org/officeDocument/2006/relationships" xmlns:p="http://schemas.openxmlformats.org/presentationml/2006/main">
  <p:tag name="PA" val="v3.0.0"/>
</p:tagLst>
</file>

<file path=ppt/tags/tag64.xml><?xml version="1.0" encoding="utf-8"?>
<p:tagLst xmlns:a="http://schemas.openxmlformats.org/drawingml/2006/main" xmlns:r="http://schemas.openxmlformats.org/officeDocument/2006/relationships" xmlns:p="http://schemas.openxmlformats.org/presentationml/2006/main">
  <p:tag name="PA" val="v3.0.0"/>
</p:tagLst>
</file>

<file path=ppt/tags/tag65.xml><?xml version="1.0" encoding="utf-8"?>
<p:tagLst xmlns:a="http://schemas.openxmlformats.org/drawingml/2006/main" xmlns:r="http://schemas.openxmlformats.org/officeDocument/2006/relationships" xmlns:p="http://schemas.openxmlformats.org/presentationml/2006/main">
  <p:tag name="PA" val="v3.0.0"/>
</p:tagLst>
</file>

<file path=ppt/tags/tag66.xml><?xml version="1.0" encoding="utf-8"?>
<p:tagLst xmlns:a="http://schemas.openxmlformats.org/drawingml/2006/main" xmlns:r="http://schemas.openxmlformats.org/officeDocument/2006/relationships" xmlns:p="http://schemas.openxmlformats.org/presentationml/2006/main">
  <p:tag name="PA" val="v3.0.0"/>
</p:tagLst>
</file>

<file path=ppt/tags/tag67.xml><?xml version="1.0" encoding="utf-8"?>
<p:tagLst xmlns:a="http://schemas.openxmlformats.org/drawingml/2006/main" xmlns:r="http://schemas.openxmlformats.org/officeDocument/2006/relationships" xmlns:p="http://schemas.openxmlformats.org/presentationml/2006/main">
  <p:tag name="PA" val="v3.0.0"/>
</p:tagLst>
</file>

<file path=ppt/tags/tag68.xml><?xml version="1.0" encoding="utf-8"?>
<p:tagLst xmlns:a="http://schemas.openxmlformats.org/drawingml/2006/main" xmlns:r="http://schemas.openxmlformats.org/officeDocument/2006/relationships" xmlns:p="http://schemas.openxmlformats.org/presentationml/2006/main">
  <p:tag name="PA" val="v3.0.0"/>
</p:tagLst>
</file>

<file path=ppt/tags/tag69.xml><?xml version="1.0" encoding="utf-8"?>
<p:tagLst xmlns:a="http://schemas.openxmlformats.org/drawingml/2006/main" xmlns:r="http://schemas.openxmlformats.org/officeDocument/2006/relationships" xmlns:p="http://schemas.openxmlformats.org/presentationml/2006/main">
  <p:tag name="PA" val="v3.0.0"/>
</p:tagLst>
</file>

<file path=ppt/tags/tag7.xml><?xml version="1.0" encoding="utf-8"?>
<p:tagLst xmlns:a="http://schemas.openxmlformats.org/drawingml/2006/main" xmlns:r="http://schemas.openxmlformats.org/officeDocument/2006/relationships" xmlns:p="http://schemas.openxmlformats.org/presentationml/2006/main">
  <p:tag name="PA" val="v3.0.0"/>
</p:tagLst>
</file>

<file path=ppt/tags/tag70.xml><?xml version="1.0" encoding="utf-8"?>
<p:tagLst xmlns:a="http://schemas.openxmlformats.org/drawingml/2006/main" xmlns:r="http://schemas.openxmlformats.org/officeDocument/2006/relationships" xmlns:p="http://schemas.openxmlformats.org/presentationml/2006/main">
  <p:tag name="PA" val="v3.0.0"/>
</p:tagLst>
</file>

<file path=ppt/tags/tag71.xml><?xml version="1.0" encoding="utf-8"?>
<p:tagLst xmlns:a="http://schemas.openxmlformats.org/drawingml/2006/main" xmlns:r="http://schemas.openxmlformats.org/officeDocument/2006/relationships" xmlns:p="http://schemas.openxmlformats.org/presentationml/2006/main">
  <p:tag name="PA" val="v3.0.0"/>
</p:tagLst>
</file>

<file path=ppt/tags/tag72.xml><?xml version="1.0" encoding="utf-8"?>
<p:tagLst xmlns:a="http://schemas.openxmlformats.org/drawingml/2006/main" xmlns:r="http://schemas.openxmlformats.org/officeDocument/2006/relationships" xmlns:p="http://schemas.openxmlformats.org/presentationml/2006/main">
  <p:tag name="PA" val="v3.0.0"/>
</p:tagLst>
</file>

<file path=ppt/tags/tag73.xml><?xml version="1.0" encoding="utf-8"?>
<p:tagLst xmlns:a="http://schemas.openxmlformats.org/drawingml/2006/main" xmlns:r="http://schemas.openxmlformats.org/officeDocument/2006/relationships" xmlns:p="http://schemas.openxmlformats.org/presentationml/2006/main">
  <p:tag name="PA" val="v3.0.0"/>
</p:tagLst>
</file>

<file path=ppt/tags/tag74.xml><?xml version="1.0" encoding="utf-8"?>
<p:tagLst xmlns:a="http://schemas.openxmlformats.org/drawingml/2006/main" xmlns:r="http://schemas.openxmlformats.org/officeDocument/2006/relationships" xmlns:p="http://schemas.openxmlformats.org/presentationml/2006/main">
  <p:tag name="PA" val="v3.0.0"/>
</p:tagLst>
</file>

<file path=ppt/tags/tag75.xml><?xml version="1.0" encoding="utf-8"?>
<p:tagLst xmlns:a="http://schemas.openxmlformats.org/drawingml/2006/main" xmlns:r="http://schemas.openxmlformats.org/officeDocument/2006/relationships" xmlns:p="http://schemas.openxmlformats.org/presentationml/2006/main">
  <p:tag name="PA" val="v3.0.0"/>
</p:tagLst>
</file>

<file path=ppt/tags/tag76.xml><?xml version="1.0" encoding="utf-8"?>
<p:tagLst xmlns:a="http://schemas.openxmlformats.org/drawingml/2006/main" xmlns:r="http://schemas.openxmlformats.org/officeDocument/2006/relationships" xmlns:p="http://schemas.openxmlformats.org/presentationml/2006/main">
  <p:tag name="PA" val="v3.0.0"/>
</p:tagLst>
</file>

<file path=ppt/tags/tag77.xml><?xml version="1.0" encoding="utf-8"?>
<p:tagLst xmlns:a="http://schemas.openxmlformats.org/drawingml/2006/main" xmlns:r="http://schemas.openxmlformats.org/officeDocument/2006/relationships" xmlns:p="http://schemas.openxmlformats.org/presentationml/2006/main">
  <p:tag name="PA" val="v3.0.0"/>
</p:tagLst>
</file>

<file path=ppt/tags/tag78.xml><?xml version="1.0" encoding="utf-8"?>
<p:tagLst xmlns:a="http://schemas.openxmlformats.org/drawingml/2006/main" xmlns:r="http://schemas.openxmlformats.org/officeDocument/2006/relationships" xmlns:p="http://schemas.openxmlformats.org/presentationml/2006/main">
  <p:tag name="PA" val="v3.0.0"/>
</p:tagLst>
</file>

<file path=ppt/tags/tag79.xml><?xml version="1.0" encoding="utf-8"?>
<p:tagLst xmlns:a="http://schemas.openxmlformats.org/drawingml/2006/main" xmlns:r="http://schemas.openxmlformats.org/officeDocument/2006/relationships" xmlns:p="http://schemas.openxmlformats.org/presentationml/2006/main">
  <p:tag name="PA" val="v3.0.0"/>
</p:tagLst>
</file>

<file path=ppt/tags/tag8.xml><?xml version="1.0" encoding="utf-8"?>
<p:tagLst xmlns:a="http://schemas.openxmlformats.org/drawingml/2006/main" xmlns:r="http://schemas.openxmlformats.org/officeDocument/2006/relationships" xmlns:p="http://schemas.openxmlformats.org/presentationml/2006/main">
  <p:tag name="PA" val="v3.0.0"/>
</p:tagLst>
</file>

<file path=ppt/tags/tag80.xml><?xml version="1.0" encoding="utf-8"?>
<p:tagLst xmlns:a="http://schemas.openxmlformats.org/drawingml/2006/main" xmlns:r="http://schemas.openxmlformats.org/officeDocument/2006/relationships" xmlns:p="http://schemas.openxmlformats.org/presentationml/2006/main">
  <p:tag name="PA" val="v3.0.0"/>
</p:tagLst>
</file>

<file path=ppt/tags/tag81.xml><?xml version="1.0" encoding="utf-8"?>
<p:tagLst xmlns:a="http://schemas.openxmlformats.org/drawingml/2006/main" xmlns:r="http://schemas.openxmlformats.org/officeDocument/2006/relationships" xmlns:p="http://schemas.openxmlformats.org/presentationml/2006/main">
  <p:tag name="PA" val="v3.0.0"/>
</p:tagLst>
</file>

<file path=ppt/tags/tag82.xml><?xml version="1.0" encoding="utf-8"?>
<p:tagLst xmlns:a="http://schemas.openxmlformats.org/drawingml/2006/main" xmlns:r="http://schemas.openxmlformats.org/officeDocument/2006/relationships" xmlns:p="http://schemas.openxmlformats.org/presentationml/2006/main">
  <p:tag name="PA" val="v3.0.0"/>
</p:tagLst>
</file>

<file path=ppt/tags/tag83.xml><?xml version="1.0" encoding="utf-8"?>
<p:tagLst xmlns:a="http://schemas.openxmlformats.org/drawingml/2006/main" xmlns:r="http://schemas.openxmlformats.org/officeDocument/2006/relationships" xmlns:p="http://schemas.openxmlformats.org/presentationml/2006/main">
  <p:tag name="PA" val="v3.0.0"/>
</p:tagLst>
</file>

<file path=ppt/tags/tag84.xml><?xml version="1.0" encoding="utf-8"?>
<p:tagLst xmlns:a="http://schemas.openxmlformats.org/drawingml/2006/main" xmlns:r="http://schemas.openxmlformats.org/officeDocument/2006/relationships" xmlns:p="http://schemas.openxmlformats.org/presentationml/2006/main">
  <p:tag name="PA" val="v3.0.0"/>
</p:tagLst>
</file>

<file path=ppt/tags/tag85.xml><?xml version="1.0" encoding="utf-8"?>
<p:tagLst xmlns:a="http://schemas.openxmlformats.org/drawingml/2006/main" xmlns:r="http://schemas.openxmlformats.org/officeDocument/2006/relationships" xmlns:p="http://schemas.openxmlformats.org/presentationml/2006/main">
  <p:tag name="PA" val="v3.0.0"/>
</p:tagLst>
</file>

<file path=ppt/tags/tag86.xml><?xml version="1.0" encoding="utf-8"?>
<p:tagLst xmlns:a="http://schemas.openxmlformats.org/drawingml/2006/main" xmlns:r="http://schemas.openxmlformats.org/officeDocument/2006/relationships" xmlns:p="http://schemas.openxmlformats.org/presentationml/2006/main">
  <p:tag name="PA" val="v3.0.0"/>
</p:tagLst>
</file>

<file path=ppt/tags/tag87.xml><?xml version="1.0" encoding="utf-8"?>
<p:tagLst xmlns:a="http://schemas.openxmlformats.org/drawingml/2006/main" xmlns:r="http://schemas.openxmlformats.org/officeDocument/2006/relationships" xmlns:p="http://schemas.openxmlformats.org/presentationml/2006/main">
  <p:tag name="PA" val="v3.0.0"/>
</p:tagLst>
</file>

<file path=ppt/tags/tag88.xml><?xml version="1.0" encoding="utf-8"?>
<p:tagLst xmlns:a="http://schemas.openxmlformats.org/drawingml/2006/main" xmlns:r="http://schemas.openxmlformats.org/officeDocument/2006/relationships" xmlns:p="http://schemas.openxmlformats.org/presentationml/2006/main">
  <p:tag name="PA" val="v3.0.0"/>
</p:tagLst>
</file>

<file path=ppt/tags/tag89.xml><?xml version="1.0" encoding="utf-8"?>
<p:tagLst xmlns:a="http://schemas.openxmlformats.org/drawingml/2006/main" xmlns:r="http://schemas.openxmlformats.org/officeDocument/2006/relationships" xmlns:p="http://schemas.openxmlformats.org/presentationml/2006/main">
  <p:tag name="PA" val="v3.0.0"/>
</p:tagLst>
</file>

<file path=ppt/tags/tag9.xml><?xml version="1.0" encoding="utf-8"?>
<p:tagLst xmlns:a="http://schemas.openxmlformats.org/drawingml/2006/main" xmlns:r="http://schemas.openxmlformats.org/officeDocument/2006/relationships" xmlns:p="http://schemas.openxmlformats.org/presentationml/2006/main">
  <p:tag name="PA" val="v3.0.0"/>
</p:tagLst>
</file>

<file path=ppt/tags/tag90.xml><?xml version="1.0" encoding="utf-8"?>
<p:tagLst xmlns:a="http://schemas.openxmlformats.org/drawingml/2006/main" xmlns:r="http://schemas.openxmlformats.org/officeDocument/2006/relationships" xmlns:p="http://schemas.openxmlformats.org/presentationml/2006/main">
  <p:tag name="PA" val="v3.0.0"/>
</p:tagLst>
</file>

<file path=ppt/tags/tag91.xml><?xml version="1.0" encoding="utf-8"?>
<p:tagLst xmlns:a="http://schemas.openxmlformats.org/drawingml/2006/main" xmlns:r="http://schemas.openxmlformats.org/officeDocument/2006/relationships" xmlns:p="http://schemas.openxmlformats.org/presentationml/2006/main">
  <p:tag name="PA" val="v3.0.0"/>
</p:tagLst>
</file>

<file path=ppt/tags/tag92.xml><?xml version="1.0" encoding="utf-8"?>
<p:tagLst xmlns:a="http://schemas.openxmlformats.org/drawingml/2006/main" xmlns:r="http://schemas.openxmlformats.org/officeDocument/2006/relationships" xmlns:p="http://schemas.openxmlformats.org/presentationml/2006/main">
  <p:tag name="PA" val="v3.0.0"/>
</p:tagLst>
</file>

<file path=ppt/tags/tag93.xml><?xml version="1.0" encoding="utf-8"?>
<p:tagLst xmlns:a="http://schemas.openxmlformats.org/drawingml/2006/main" xmlns:r="http://schemas.openxmlformats.org/officeDocument/2006/relationships" xmlns:p="http://schemas.openxmlformats.org/presentationml/2006/main">
  <p:tag name="PA" val="v3.0.0"/>
</p:tagLst>
</file>

<file path=ppt/tags/tag94.xml><?xml version="1.0" encoding="utf-8"?>
<p:tagLst xmlns:a="http://schemas.openxmlformats.org/drawingml/2006/main" xmlns:r="http://schemas.openxmlformats.org/officeDocument/2006/relationships" xmlns:p="http://schemas.openxmlformats.org/presentationml/2006/main">
  <p:tag name="PA" val="v3.0.0"/>
</p:tagLst>
</file>

<file path=ppt/tags/tag95.xml><?xml version="1.0" encoding="utf-8"?>
<p:tagLst xmlns:a="http://schemas.openxmlformats.org/drawingml/2006/main" xmlns:r="http://schemas.openxmlformats.org/officeDocument/2006/relationships" xmlns:p="http://schemas.openxmlformats.org/presentationml/2006/main">
  <p:tag name="PA" val="v3.0.0"/>
</p:tagLst>
</file>

<file path=ppt/tags/tag96.xml><?xml version="1.0" encoding="utf-8"?>
<p:tagLst xmlns:a="http://schemas.openxmlformats.org/drawingml/2006/main" xmlns:r="http://schemas.openxmlformats.org/officeDocument/2006/relationships" xmlns:p="http://schemas.openxmlformats.org/presentationml/2006/main">
  <p:tag name="PA" val="v3.0.0"/>
</p:tagLst>
</file>

<file path=ppt/tags/tag97.xml><?xml version="1.0" encoding="utf-8"?>
<p:tagLst xmlns:a="http://schemas.openxmlformats.org/drawingml/2006/main" xmlns:r="http://schemas.openxmlformats.org/officeDocument/2006/relationships" xmlns:p="http://schemas.openxmlformats.org/presentationml/2006/main">
  <p:tag name="PA" val="v3.0.0"/>
</p:tagLst>
</file>

<file path=ppt/tags/tag98.xml><?xml version="1.0" encoding="utf-8"?>
<p:tagLst xmlns:a="http://schemas.openxmlformats.org/drawingml/2006/main" xmlns:r="http://schemas.openxmlformats.org/officeDocument/2006/relationships" xmlns:p="http://schemas.openxmlformats.org/presentationml/2006/main">
  <p:tag name="PA" val="v3.0.0"/>
</p:tagLst>
</file>

<file path=ppt/tags/tag99.xml><?xml version="1.0" encoding="utf-8"?>
<p:tagLst xmlns:a="http://schemas.openxmlformats.org/drawingml/2006/main" xmlns:r="http://schemas.openxmlformats.org/officeDocument/2006/relationships" xmlns:p="http://schemas.openxmlformats.org/presentationml/2006/main">
  <p:tag name="PA" val="v3.0.0"/>
</p:tagLst>
</file>

<file path=ppt/theme/theme1.xml><?xml version="1.0" encoding="utf-8"?>
<a:theme xmlns:a="http://schemas.openxmlformats.org/drawingml/2006/main" name="Office 主题​​">
  <a:themeElements>
    <a:clrScheme name="自定义 1">
      <a:dk1>
        <a:srgbClr val="333333"/>
      </a:dk1>
      <a:lt1>
        <a:srgbClr val="FFFFFF"/>
      </a:lt1>
      <a:dk2>
        <a:srgbClr val="333333"/>
      </a:dk2>
      <a:lt2>
        <a:srgbClr val="FFFFFF"/>
      </a:lt2>
      <a:accent1>
        <a:srgbClr val="F9E7E3"/>
      </a:accent1>
      <a:accent2>
        <a:srgbClr val="F1CFCD"/>
      </a:accent2>
      <a:accent3>
        <a:srgbClr val="E5AAA4"/>
      </a:accent3>
      <a:accent4>
        <a:srgbClr val="9B7F7B"/>
      </a:accent4>
      <a:accent5>
        <a:srgbClr val="756359"/>
      </a:accent5>
      <a:accent6>
        <a:srgbClr val="ABA8A3"/>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TotalTime>
  <Words>2485</Words>
  <Application>Microsoft Office PowerPoint</Application>
  <PresentationFormat>全屏显示(16:9)</PresentationFormat>
  <Paragraphs>377</Paragraphs>
  <Slides>34</Slides>
  <Notes>1</Notes>
  <HiddenSlides>0</HiddenSlides>
  <MMClips>1</MMClips>
  <ScaleCrop>false</ScaleCrop>
  <HeadingPairs>
    <vt:vector size="8" baseType="variant">
      <vt:variant>
        <vt:lpstr>已用的字体</vt:lpstr>
      </vt:variant>
      <vt:variant>
        <vt:i4>8</vt:i4>
      </vt:variant>
      <vt:variant>
        <vt:lpstr>主题</vt:lpstr>
      </vt:variant>
      <vt:variant>
        <vt:i4>1</vt:i4>
      </vt:variant>
      <vt:variant>
        <vt:lpstr>嵌入 OLE 服务器</vt:lpstr>
      </vt:variant>
      <vt:variant>
        <vt:i4>1</vt:i4>
      </vt:variant>
      <vt:variant>
        <vt:lpstr>幻灯片标题</vt:lpstr>
      </vt:variant>
      <vt:variant>
        <vt:i4>34</vt:i4>
      </vt:variant>
    </vt:vector>
  </HeadingPairs>
  <TitlesOfParts>
    <vt:vector size="44" baseType="lpstr">
      <vt:lpstr>宋体</vt:lpstr>
      <vt:lpstr>微软雅黑</vt:lpstr>
      <vt:lpstr>微软雅黑 Light</vt:lpstr>
      <vt:lpstr>Arial</vt:lpstr>
      <vt:lpstr>Calibri</vt:lpstr>
      <vt:lpstr>Cambria</vt:lpstr>
      <vt:lpstr>Times New Roman</vt:lpstr>
      <vt:lpstr>Wingdings</vt:lpstr>
      <vt:lpstr>Office 主题​​</vt:lpstr>
      <vt:lpstr>Microsoft Visio 绘图</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BOSSPPT2017-2018极简风格</dc:title>
  <dc:subject>BOSSPPT 2017-2018</dc:subject>
  <dc:creator>BOSSPPT 2017-2018</dc:creator>
  <cp:keywords>BOSSPPT顶尖职业文案</cp:keywords>
  <dc:description>BOSSPPT致力于提供高质量，有品质的模板，拒绝垃圾模板！_x000d_
本模板由bossppt设计师制作或制作师二次制作整理，bossppt为此花费了大量心血。_x000d_
如果非本店购买，请直接向盗版店进行索赔。_x000d_
本店淘宝唯一购买网址：https://chinappt.taobao.com</dc:description>
  <cp:lastModifiedBy>林 豪</cp:lastModifiedBy>
  <cp:revision>66</cp:revision>
  <dcterms:created xsi:type="dcterms:W3CDTF">2016-04-19T02:45:00Z</dcterms:created>
  <dcterms:modified xsi:type="dcterms:W3CDTF">2019-04-07T09:49:16Z</dcterms:modified>
  <cp:category>店铺： BOSSPPT顶尖职业文案</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2052-11.1.0.8573</vt:lpwstr>
  </property>
</Properties>
</file>